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kzidenz-Grotesk Heavy" charset="1" panose="02000503050000020004"/>
      <p:regular r:id="rId16"/>
    </p:embeddedFont>
    <p:embeddedFont>
      <p:font typeface="Agrandir Narrow Heavy" charset="1" panose="00000A06000000000000"/>
      <p:regular r:id="rId17"/>
    </p:embeddedFont>
    <p:embeddedFont>
      <p:font typeface="Aileron Heavy" charset="1" panose="00000A00000000000000"/>
      <p:regular r:id="rId18"/>
    </p:embeddedFont>
    <p:embeddedFont>
      <p:font typeface="Aileron Bold" charset="1" panose="00000800000000000000"/>
      <p:regular r:id="rId19"/>
    </p:embeddedFont>
    <p:embeddedFont>
      <p:font typeface="Aileron Ultra-Bold" charset="1" panose="00000A00000000000000"/>
      <p:regular r:id="rId20"/>
    </p:embeddedFont>
    <p:embeddedFont>
      <p:font typeface="League Spartan" charset="1" panose="000008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jpeg" Type="http://schemas.openxmlformats.org/officeDocument/2006/relationships/image"/><Relationship Id="rId4" Target="../media/image21.jpeg" Type="http://schemas.openxmlformats.org/officeDocument/2006/relationships/image"/><Relationship Id="rId5" Target="../media/image22.jpe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24.jpeg" Type="http://schemas.openxmlformats.org/officeDocument/2006/relationships/image"/><Relationship Id="rId4" Target="../media/image25.jpe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jpeg" Type="http://schemas.openxmlformats.org/officeDocument/2006/relationships/image"/><Relationship Id="rId3" Target="../media/image27.jpeg" Type="http://schemas.openxmlformats.org/officeDocument/2006/relationships/image"/><Relationship Id="rId4" Target="../media/image28.jpe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29.png" Type="http://schemas.openxmlformats.org/officeDocument/2006/relationships/image"/><Relationship Id="rId8" Target="../media/image3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32.jpe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svg" Type="http://schemas.openxmlformats.org/officeDocument/2006/relationships/image"/><Relationship Id="rId11" Target="../media/image41.png" Type="http://schemas.openxmlformats.org/officeDocument/2006/relationships/image"/><Relationship Id="rId12" Target="../media/image42.svg" Type="http://schemas.openxmlformats.org/officeDocument/2006/relationships/image"/><Relationship Id="rId13" Target="../media/image43.png" Type="http://schemas.openxmlformats.org/officeDocument/2006/relationships/image"/><Relationship Id="rId14" Target="../media/image44.svg" Type="http://schemas.openxmlformats.org/officeDocument/2006/relationships/image"/><Relationship Id="rId2" Target="../media/image35.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36.png" Type="http://schemas.openxmlformats.org/officeDocument/2006/relationships/image"/><Relationship Id="rId6" Target="../media/image9.png" Type="http://schemas.openxmlformats.org/officeDocument/2006/relationships/image"/><Relationship Id="rId7" Target="../media/image37.png" Type="http://schemas.openxmlformats.org/officeDocument/2006/relationships/image"/><Relationship Id="rId8" Target="../media/image38.svg" Type="http://schemas.openxmlformats.org/officeDocument/2006/relationships/image"/><Relationship Id="rId9" Target="../media/image3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FC563">
                <a:alpha val="100000"/>
              </a:srgbClr>
            </a:gs>
            <a:gs pos="100000">
              <a:srgbClr val="58CAE2">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0" y="0"/>
            <a:ext cx="7961245" cy="10287000"/>
            <a:chOff x="0" y="0"/>
            <a:chExt cx="1233405" cy="1593725"/>
          </a:xfrm>
        </p:grpSpPr>
        <p:sp>
          <p:nvSpPr>
            <p:cNvPr name="Freeform 3" id="3"/>
            <p:cNvSpPr/>
            <p:nvPr/>
          </p:nvSpPr>
          <p:spPr>
            <a:xfrm flipH="false" flipV="false" rot="0">
              <a:off x="0" y="0"/>
              <a:ext cx="1233405" cy="1593725"/>
            </a:xfrm>
            <a:custGeom>
              <a:avLst/>
              <a:gdLst/>
              <a:ahLst/>
              <a:cxnLst/>
              <a:rect r="r" b="b" t="t" l="l"/>
              <a:pathLst>
                <a:path h="1593725" w="1233405">
                  <a:moveTo>
                    <a:pt x="0" y="0"/>
                  </a:moveTo>
                  <a:lnTo>
                    <a:pt x="1233405" y="0"/>
                  </a:lnTo>
                  <a:lnTo>
                    <a:pt x="1233405" y="1593725"/>
                  </a:lnTo>
                  <a:lnTo>
                    <a:pt x="0" y="1593725"/>
                  </a:lnTo>
                  <a:close/>
                </a:path>
              </a:pathLst>
            </a:custGeom>
            <a:blipFill>
              <a:blip r:embed="rId2"/>
              <a:stretch>
                <a:fillRect l="-64856" t="0" r="-64856" b="0"/>
              </a:stretch>
            </a:blipFill>
          </p:spPr>
        </p:sp>
      </p:grpSp>
      <p:sp>
        <p:nvSpPr>
          <p:cNvPr name="Freeform 4" id="4"/>
          <p:cNvSpPr/>
          <p:nvPr/>
        </p:nvSpPr>
        <p:spPr>
          <a:xfrm flipH="false" flipV="false" rot="0">
            <a:off x="0" y="0"/>
            <a:ext cx="7961245" cy="10287000"/>
          </a:xfrm>
          <a:custGeom>
            <a:avLst/>
            <a:gdLst/>
            <a:ahLst/>
            <a:cxnLst/>
            <a:rect r="r" b="b" t="t" l="l"/>
            <a:pathLst>
              <a:path h="10287000" w="7961245">
                <a:moveTo>
                  <a:pt x="0" y="0"/>
                </a:moveTo>
                <a:lnTo>
                  <a:pt x="7961245" y="0"/>
                </a:lnTo>
                <a:lnTo>
                  <a:pt x="7961245" y="10287000"/>
                </a:lnTo>
                <a:lnTo>
                  <a:pt x="0" y="10287000"/>
                </a:lnTo>
                <a:lnTo>
                  <a:pt x="0" y="0"/>
                </a:lnTo>
                <a:close/>
              </a:path>
            </a:pathLst>
          </a:custGeom>
          <a:blipFill>
            <a:blip r:embed="rId3">
              <a:alphaModFix amt="41000"/>
            </a:blip>
            <a:stretch>
              <a:fillRect l="-14084" t="-41002" r="0" b="-15960"/>
            </a:stretch>
          </a:blipFill>
        </p:spPr>
      </p:sp>
      <p:grpSp>
        <p:nvGrpSpPr>
          <p:cNvPr name="Group 5" id="5"/>
          <p:cNvGrpSpPr/>
          <p:nvPr/>
        </p:nvGrpSpPr>
        <p:grpSpPr>
          <a:xfrm rot="0">
            <a:off x="4599241" y="5818409"/>
            <a:ext cx="12106839" cy="3086100"/>
            <a:chOff x="0" y="0"/>
            <a:chExt cx="3188633" cy="812800"/>
          </a:xfrm>
        </p:grpSpPr>
        <p:sp>
          <p:nvSpPr>
            <p:cNvPr name="Freeform 6" id="6"/>
            <p:cNvSpPr/>
            <p:nvPr/>
          </p:nvSpPr>
          <p:spPr>
            <a:xfrm flipH="false" flipV="false" rot="0">
              <a:off x="0" y="0"/>
              <a:ext cx="3188633" cy="812800"/>
            </a:xfrm>
            <a:custGeom>
              <a:avLst/>
              <a:gdLst/>
              <a:ahLst/>
              <a:cxnLst/>
              <a:rect r="r" b="b" t="t" l="l"/>
              <a:pathLst>
                <a:path h="812800" w="3188633">
                  <a:moveTo>
                    <a:pt x="26218" y="0"/>
                  </a:moveTo>
                  <a:lnTo>
                    <a:pt x="3162414" y="0"/>
                  </a:lnTo>
                  <a:cubicBezTo>
                    <a:pt x="3176894" y="0"/>
                    <a:pt x="3188633" y="11738"/>
                    <a:pt x="3188633" y="26218"/>
                  </a:cubicBezTo>
                  <a:lnTo>
                    <a:pt x="3188633" y="786582"/>
                  </a:lnTo>
                  <a:cubicBezTo>
                    <a:pt x="3188633" y="793535"/>
                    <a:pt x="3185870" y="800204"/>
                    <a:pt x="3180953" y="805121"/>
                  </a:cubicBezTo>
                  <a:cubicBezTo>
                    <a:pt x="3176037" y="810038"/>
                    <a:pt x="3169368" y="812800"/>
                    <a:pt x="3162414" y="812800"/>
                  </a:cubicBezTo>
                  <a:lnTo>
                    <a:pt x="26218" y="812800"/>
                  </a:lnTo>
                  <a:cubicBezTo>
                    <a:pt x="11738" y="812800"/>
                    <a:pt x="0" y="801062"/>
                    <a:pt x="0" y="786582"/>
                  </a:cubicBezTo>
                  <a:lnTo>
                    <a:pt x="0" y="26218"/>
                  </a:lnTo>
                  <a:cubicBezTo>
                    <a:pt x="0" y="11738"/>
                    <a:pt x="11738" y="0"/>
                    <a:pt x="26218" y="0"/>
                  </a:cubicBezTo>
                  <a:close/>
                </a:path>
              </a:pathLst>
            </a:custGeom>
            <a:solidFill>
              <a:srgbClr val="FFD53E"/>
            </a:solidFill>
          </p:spPr>
        </p:sp>
        <p:sp>
          <p:nvSpPr>
            <p:cNvPr name="TextBox 7" id="7"/>
            <p:cNvSpPr txBox="true"/>
            <p:nvPr/>
          </p:nvSpPr>
          <p:spPr>
            <a:xfrm>
              <a:off x="0" y="-57150"/>
              <a:ext cx="3188633" cy="869950"/>
            </a:xfrm>
            <a:prstGeom prst="rect">
              <a:avLst/>
            </a:prstGeom>
          </p:spPr>
          <p:txBody>
            <a:bodyPr anchor="ctr" rtlCol="false" tIns="50800" lIns="50800" bIns="50800" rIns="50800"/>
            <a:lstStyle/>
            <a:p>
              <a:pPr algn="ctr">
                <a:lnSpc>
                  <a:spcPts val="3500"/>
                </a:lnSpc>
              </a:pPr>
            </a:p>
          </p:txBody>
        </p:sp>
      </p:grpSp>
      <p:sp>
        <p:nvSpPr>
          <p:cNvPr name="Freeform 8" id="8"/>
          <p:cNvSpPr/>
          <p:nvPr/>
        </p:nvSpPr>
        <p:spPr>
          <a:xfrm flipH="false" flipV="false" rot="0">
            <a:off x="1028700" y="1636398"/>
            <a:ext cx="9317433" cy="9305786"/>
          </a:xfrm>
          <a:custGeom>
            <a:avLst/>
            <a:gdLst/>
            <a:ahLst/>
            <a:cxnLst/>
            <a:rect r="r" b="b" t="t" l="l"/>
            <a:pathLst>
              <a:path h="9305786" w="9317433">
                <a:moveTo>
                  <a:pt x="0" y="0"/>
                </a:moveTo>
                <a:lnTo>
                  <a:pt x="9317433" y="0"/>
                </a:lnTo>
                <a:lnTo>
                  <a:pt x="9317433" y="9305786"/>
                </a:lnTo>
                <a:lnTo>
                  <a:pt x="0" y="9305786"/>
                </a:lnTo>
                <a:lnTo>
                  <a:pt x="0" y="0"/>
                </a:lnTo>
                <a:close/>
              </a:path>
            </a:pathLst>
          </a:custGeom>
          <a:blipFill>
            <a:blip r:embed="rId4"/>
            <a:stretch>
              <a:fillRect l="0" t="0" r="0" b="0"/>
            </a:stretch>
          </a:blipFill>
        </p:spPr>
      </p:sp>
      <p:grpSp>
        <p:nvGrpSpPr>
          <p:cNvPr name="Group 9" id="9"/>
          <p:cNvGrpSpPr/>
          <p:nvPr/>
        </p:nvGrpSpPr>
        <p:grpSpPr>
          <a:xfrm rot="0">
            <a:off x="1455431" y="2423419"/>
            <a:ext cx="6643043" cy="6642735"/>
            <a:chOff x="0" y="0"/>
            <a:chExt cx="1699711" cy="1699633"/>
          </a:xfrm>
        </p:grpSpPr>
        <p:sp>
          <p:nvSpPr>
            <p:cNvPr name="Freeform 10" id="10"/>
            <p:cNvSpPr/>
            <p:nvPr/>
          </p:nvSpPr>
          <p:spPr>
            <a:xfrm flipH="false" flipV="false" rot="0">
              <a:off x="0" y="0"/>
              <a:ext cx="1699711" cy="1699633"/>
            </a:xfrm>
            <a:custGeom>
              <a:avLst/>
              <a:gdLst/>
              <a:ahLst/>
              <a:cxnLst/>
              <a:rect r="r" b="b" t="t" l="l"/>
              <a:pathLst>
                <a:path h="1699633" w="1699711">
                  <a:moveTo>
                    <a:pt x="849856" y="0"/>
                  </a:moveTo>
                  <a:cubicBezTo>
                    <a:pt x="380493" y="0"/>
                    <a:pt x="0" y="380476"/>
                    <a:pt x="0" y="849816"/>
                  </a:cubicBezTo>
                  <a:cubicBezTo>
                    <a:pt x="0" y="1319157"/>
                    <a:pt x="380493" y="1699633"/>
                    <a:pt x="849856" y="1699633"/>
                  </a:cubicBezTo>
                  <a:cubicBezTo>
                    <a:pt x="1319218" y="1699633"/>
                    <a:pt x="1699711" y="1319157"/>
                    <a:pt x="1699711" y="849816"/>
                  </a:cubicBezTo>
                  <a:cubicBezTo>
                    <a:pt x="1699711" y="380476"/>
                    <a:pt x="1319218" y="0"/>
                    <a:pt x="849856" y="0"/>
                  </a:cubicBezTo>
                  <a:close/>
                </a:path>
              </a:pathLst>
            </a:custGeom>
            <a:solidFill>
              <a:srgbClr val="007041"/>
            </a:solidFill>
          </p:spPr>
        </p:sp>
        <p:sp>
          <p:nvSpPr>
            <p:cNvPr name="TextBox 11" id="11"/>
            <p:cNvSpPr txBox="true"/>
            <p:nvPr/>
          </p:nvSpPr>
          <p:spPr>
            <a:xfrm>
              <a:off x="159348" y="102191"/>
              <a:ext cx="1381015" cy="1438102"/>
            </a:xfrm>
            <a:prstGeom prst="rect">
              <a:avLst/>
            </a:prstGeom>
          </p:spPr>
          <p:txBody>
            <a:bodyPr anchor="ctr" rtlCol="false" tIns="50800" lIns="50800" bIns="50800" rIns="50800"/>
            <a:lstStyle/>
            <a:p>
              <a:pPr algn="ctr">
                <a:lnSpc>
                  <a:spcPts val="3500"/>
                </a:lnSpc>
              </a:pPr>
            </a:p>
          </p:txBody>
        </p:sp>
      </p:grpSp>
      <p:grpSp>
        <p:nvGrpSpPr>
          <p:cNvPr name="Group 12" id="12"/>
          <p:cNvGrpSpPr/>
          <p:nvPr/>
        </p:nvGrpSpPr>
        <p:grpSpPr>
          <a:xfrm rot="0">
            <a:off x="1617230" y="2585064"/>
            <a:ext cx="6319444" cy="631944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4326" r="0" b="-4326"/>
              </a:stretch>
            </a:blipFill>
            <a:ln cap="sq">
              <a:noFill/>
              <a:prstDash val="solid"/>
              <a:miter/>
            </a:ln>
          </p:spPr>
        </p:sp>
      </p:grpSp>
      <p:grpSp>
        <p:nvGrpSpPr>
          <p:cNvPr name="Group 14" id="14"/>
          <p:cNvGrpSpPr/>
          <p:nvPr/>
        </p:nvGrpSpPr>
        <p:grpSpPr>
          <a:xfrm rot="0">
            <a:off x="15663464" y="7662464"/>
            <a:ext cx="1595836" cy="159583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BA24A"/>
            </a:soli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17" id="17"/>
          <p:cNvSpPr/>
          <p:nvPr/>
        </p:nvSpPr>
        <p:spPr>
          <a:xfrm flipH="true" flipV="false" rot="0">
            <a:off x="16133165" y="8202625"/>
            <a:ext cx="789785" cy="515514"/>
          </a:xfrm>
          <a:custGeom>
            <a:avLst/>
            <a:gdLst/>
            <a:ahLst/>
            <a:cxnLst/>
            <a:rect r="r" b="b" t="t" l="l"/>
            <a:pathLst>
              <a:path h="515514" w="789785">
                <a:moveTo>
                  <a:pt x="789784" y="0"/>
                </a:moveTo>
                <a:lnTo>
                  <a:pt x="0" y="0"/>
                </a:lnTo>
                <a:lnTo>
                  <a:pt x="0" y="515514"/>
                </a:lnTo>
                <a:lnTo>
                  <a:pt x="789784" y="515514"/>
                </a:lnTo>
                <a:lnTo>
                  <a:pt x="789784"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9258300" y="1028700"/>
            <a:ext cx="1850797" cy="275937"/>
          </a:xfrm>
          <a:custGeom>
            <a:avLst/>
            <a:gdLst/>
            <a:ahLst/>
            <a:cxnLst/>
            <a:rect r="r" b="b" t="t" l="l"/>
            <a:pathLst>
              <a:path h="275937" w="1850797">
                <a:moveTo>
                  <a:pt x="0" y="0"/>
                </a:moveTo>
                <a:lnTo>
                  <a:pt x="1850797" y="0"/>
                </a:lnTo>
                <a:lnTo>
                  <a:pt x="1850797" y="275937"/>
                </a:lnTo>
                <a:lnTo>
                  <a:pt x="0" y="2759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AutoShape 19" id="19"/>
          <p:cNvSpPr/>
          <p:nvPr/>
        </p:nvSpPr>
        <p:spPr>
          <a:xfrm>
            <a:off x="11487176" y="1166668"/>
            <a:ext cx="5218904" cy="0"/>
          </a:xfrm>
          <a:prstGeom prst="line">
            <a:avLst/>
          </a:prstGeom>
          <a:ln cap="flat" w="38100">
            <a:solidFill>
              <a:srgbClr val="577550"/>
            </a:solidFill>
            <a:prstDash val="solid"/>
            <a:headEnd type="none" len="sm" w="sm"/>
            <a:tailEnd type="none" len="sm" w="sm"/>
          </a:ln>
        </p:spPr>
      </p:sp>
      <p:sp>
        <p:nvSpPr>
          <p:cNvPr name="Freeform 20" id="20"/>
          <p:cNvSpPr/>
          <p:nvPr/>
        </p:nvSpPr>
        <p:spPr>
          <a:xfrm flipH="false" flipV="false" rot="0">
            <a:off x="293146" y="616688"/>
            <a:ext cx="2525233" cy="824023"/>
          </a:xfrm>
          <a:custGeom>
            <a:avLst/>
            <a:gdLst/>
            <a:ahLst/>
            <a:cxnLst/>
            <a:rect r="r" b="b" t="t" l="l"/>
            <a:pathLst>
              <a:path h="824023" w="2525233">
                <a:moveTo>
                  <a:pt x="0" y="0"/>
                </a:moveTo>
                <a:lnTo>
                  <a:pt x="2525233" y="0"/>
                </a:lnTo>
                <a:lnTo>
                  <a:pt x="2525233" y="824024"/>
                </a:lnTo>
                <a:lnTo>
                  <a:pt x="0" y="824024"/>
                </a:lnTo>
                <a:lnTo>
                  <a:pt x="0" y="0"/>
                </a:lnTo>
                <a:close/>
              </a:path>
            </a:pathLst>
          </a:custGeom>
          <a:blipFill>
            <a:blip r:embed="rId10"/>
            <a:stretch>
              <a:fillRect l="0" t="0" r="0" b="0"/>
            </a:stretch>
          </a:blipFill>
        </p:spPr>
      </p:sp>
      <p:sp>
        <p:nvSpPr>
          <p:cNvPr name="Freeform 21" id="21"/>
          <p:cNvSpPr/>
          <p:nvPr/>
        </p:nvSpPr>
        <p:spPr>
          <a:xfrm flipH="false" flipV="false" rot="0">
            <a:off x="2926917" y="521144"/>
            <a:ext cx="3562842" cy="1015111"/>
          </a:xfrm>
          <a:custGeom>
            <a:avLst/>
            <a:gdLst/>
            <a:ahLst/>
            <a:cxnLst/>
            <a:rect r="r" b="b" t="t" l="l"/>
            <a:pathLst>
              <a:path h="1015111" w="3562842">
                <a:moveTo>
                  <a:pt x="0" y="0"/>
                </a:moveTo>
                <a:lnTo>
                  <a:pt x="3562842" y="0"/>
                </a:lnTo>
                <a:lnTo>
                  <a:pt x="3562842" y="1015112"/>
                </a:lnTo>
                <a:lnTo>
                  <a:pt x="0" y="1015112"/>
                </a:lnTo>
                <a:lnTo>
                  <a:pt x="0" y="0"/>
                </a:lnTo>
                <a:close/>
              </a:path>
            </a:pathLst>
          </a:custGeom>
          <a:blipFill>
            <a:blip r:embed="rId11"/>
            <a:stretch>
              <a:fillRect l="0" t="0" r="0" b="0"/>
            </a:stretch>
          </a:blipFill>
        </p:spPr>
      </p:sp>
      <p:sp>
        <p:nvSpPr>
          <p:cNvPr name="Freeform 22" id="22"/>
          <p:cNvSpPr/>
          <p:nvPr/>
        </p:nvSpPr>
        <p:spPr>
          <a:xfrm flipH="false" flipV="false" rot="0">
            <a:off x="6356320" y="83004"/>
            <a:ext cx="1891392" cy="1891392"/>
          </a:xfrm>
          <a:custGeom>
            <a:avLst/>
            <a:gdLst/>
            <a:ahLst/>
            <a:cxnLst/>
            <a:rect r="r" b="b" t="t" l="l"/>
            <a:pathLst>
              <a:path h="1891392" w="1891392">
                <a:moveTo>
                  <a:pt x="0" y="0"/>
                </a:moveTo>
                <a:lnTo>
                  <a:pt x="1891392" y="0"/>
                </a:lnTo>
                <a:lnTo>
                  <a:pt x="1891392" y="1891392"/>
                </a:lnTo>
                <a:lnTo>
                  <a:pt x="0" y="1891392"/>
                </a:lnTo>
                <a:lnTo>
                  <a:pt x="0" y="0"/>
                </a:lnTo>
                <a:close/>
              </a:path>
            </a:pathLst>
          </a:custGeom>
          <a:blipFill>
            <a:blip r:embed="rId12"/>
            <a:stretch>
              <a:fillRect l="0" t="0" r="0" b="0"/>
            </a:stretch>
          </a:blipFill>
        </p:spPr>
      </p:sp>
      <p:sp>
        <p:nvSpPr>
          <p:cNvPr name="Freeform 23" id="23"/>
          <p:cNvSpPr/>
          <p:nvPr/>
        </p:nvSpPr>
        <p:spPr>
          <a:xfrm flipH="false" flipV="false" rot="0">
            <a:off x="14862928" y="9133122"/>
            <a:ext cx="1665129" cy="1030859"/>
          </a:xfrm>
          <a:custGeom>
            <a:avLst/>
            <a:gdLst/>
            <a:ahLst/>
            <a:cxnLst/>
            <a:rect r="r" b="b" t="t" l="l"/>
            <a:pathLst>
              <a:path h="1030859" w="1665129">
                <a:moveTo>
                  <a:pt x="0" y="0"/>
                </a:moveTo>
                <a:lnTo>
                  <a:pt x="1665129" y="0"/>
                </a:lnTo>
                <a:lnTo>
                  <a:pt x="1665129" y="1030859"/>
                </a:lnTo>
                <a:lnTo>
                  <a:pt x="0" y="1030859"/>
                </a:lnTo>
                <a:lnTo>
                  <a:pt x="0" y="0"/>
                </a:lnTo>
                <a:close/>
              </a:path>
            </a:pathLst>
          </a:custGeom>
          <a:blipFill>
            <a:blip r:embed="rId13"/>
            <a:stretch>
              <a:fillRect l="0" t="0" r="0" b="0"/>
            </a:stretch>
          </a:blipFill>
        </p:spPr>
      </p:sp>
      <p:sp>
        <p:nvSpPr>
          <p:cNvPr name="TextBox 24" id="24"/>
          <p:cNvSpPr txBox="true"/>
          <p:nvPr/>
        </p:nvSpPr>
        <p:spPr>
          <a:xfrm rot="0">
            <a:off x="9258300" y="2122470"/>
            <a:ext cx="7865158" cy="1353185"/>
          </a:xfrm>
          <a:prstGeom prst="rect">
            <a:avLst/>
          </a:prstGeom>
        </p:spPr>
        <p:txBody>
          <a:bodyPr anchor="t" rtlCol="false" tIns="0" lIns="0" bIns="0" rIns="0">
            <a:spAutoFit/>
          </a:bodyPr>
          <a:lstStyle/>
          <a:p>
            <a:pPr algn="l">
              <a:lnSpc>
                <a:spcPts val="9940"/>
              </a:lnSpc>
            </a:pPr>
            <a:r>
              <a:rPr lang="en-US" sz="7100" b="true">
                <a:solidFill>
                  <a:srgbClr val="000000"/>
                </a:solidFill>
                <a:latin typeface="Akzidenz-Grotesk Heavy"/>
                <a:ea typeface="Akzidenz-Grotesk Heavy"/>
                <a:cs typeface="Akzidenz-Grotesk Heavy"/>
                <a:sym typeface="Akzidenz-Grotesk Heavy"/>
              </a:rPr>
              <a:t>INPUT YOUR</a:t>
            </a:r>
          </a:p>
        </p:txBody>
      </p:sp>
      <p:sp>
        <p:nvSpPr>
          <p:cNvPr name="TextBox 25" id="25"/>
          <p:cNvSpPr txBox="true"/>
          <p:nvPr/>
        </p:nvSpPr>
        <p:spPr>
          <a:xfrm rot="0">
            <a:off x="9258300" y="2904155"/>
            <a:ext cx="7693185" cy="2408194"/>
          </a:xfrm>
          <a:prstGeom prst="rect">
            <a:avLst/>
          </a:prstGeom>
        </p:spPr>
        <p:txBody>
          <a:bodyPr anchor="t" rtlCol="false" tIns="0" lIns="0" bIns="0" rIns="0">
            <a:spAutoFit/>
          </a:bodyPr>
          <a:lstStyle/>
          <a:p>
            <a:pPr algn="l">
              <a:lnSpc>
                <a:spcPts val="16889"/>
              </a:lnSpc>
            </a:pPr>
            <a:r>
              <a:rPr lang="en-US" sz="12064" b="true">
                <a:solidFill>
                  <a:srgbClr val="134E1A"/>
                </a:solidFill>
                <a:latin typeface="Agrandir Narrow Heavy"/>
                <a:ea typeface="Agrandir Narrow Heavy"/>
                <a:cs typeface="Agrandir Narrow Heavy"/>
                <a:sym typeface="Agrandir Narrow Heavy"/>
              </a:rPr>
              <a:t>TITLE</a:t>
            </a:r>
          </a:p>
        </p:txBody>
      </p:sp>
      <p:sp>
        <p:nvSpPr>
          <p:cNvPr name="TextBox 26" id="26"/>
          <p:cNvSpPr txBox="true"/>
          <p:nvPr/>
        </p:nvSpPr>
        <p:spPr>
          <a:xfrm rot="0">
            <a:off x="8333411" y="5984508"/>
            <a:ext cx="6307532" cy="600041"/>
          </a:xfrm>
          <a:prstGeom prst="rect">
            <a:avLst/>
          </a:prstGeom>
        </p:spPr>
        <p:txBody>
          <a:bodyPr anchor="t" rtlCol="false" tIns="0" lIns="0" bIns="0" rIns="0">
            <a:spAutoFit/>
          </a:bodyPr>
          <a:lstStyle/>
          <a:p>
            <a:pPr algn="l">
              <a:lnSpc>
                <a:spcPts val="4680"/>
              </a:lnSpc>
            </a:pPr>
            <a:r>
              <a:rPr lang="en-US" sz="3900" b="true">
                <a:solidFill>
                  <a:srgbClr val="000000"/>
                </a:solidFill>
                <a:latin typeface="Aileron Heavy"/>
                <a:ea typeface="Aileron Heavy"/>
                <a:cs typeface="Aileron Heavy"/>
                <a:sym typeface="Aileron Heavy"/>
              </a:rPr>
              <a:t>Author Name</a:t>
            </a:r>
          </a:p>
        </p:txBody>
      </p:sp>
      <p:sp>
        <p:nvSpPr>
          <p:cNvPr name="TextBox 27" id="27"/>
          <p:cNvSpPr txBox="true"/>
          <p:nvPr/>
        </p:nvSpPr>
        <p:spPr>
          <a:xfrm rot="0">
            <a:off x="8247712" y="6880020"/>
            <a:ext cx="7447780" cy="1838119"/>
          </a:xfrm>
          <a:prstGeom prst="rect">
            <a:avLst/>
          </a:prstGeom>
        </p:spPr>
        <p:txBody>
          <a:bodyPr anchor="t" rtlCol="false" tIns="0" lIns="0" bIns="0" rIns="0">
            <a:spAutoFit/>
          </a:bodyPr>
          <a:lstStyle/>
          <a:p>
            <a:pPr algn="just">
              <a:lnSpc>
                <a:spcPts val="2400"/>
              </a:lnSpc>
            </a:pPr>
            <a:r>
              <a:rPr lang="en-US" sz="2000" b="true">
                <a:solidFill>
                  <a:srgbClr val="000000"/>
                </a:solidFill>
                <a:latin typeface="Aileron Heavy"/>
                <a:ea typeface="Aileron Heavy"/>
                <a:cs typeface="Aileron Heavy"/>
                <a:sym typeface="Aileron Heavy"/>
              </a:rPr>
              <a:t>Research posters are visual aids that are used to present a study. It is a pop</a:t>
            </a:r>
            <a:r>
              <a:rPr lang="en-US" sz="2000" b="true">
                <a:solidFill>
                  <a:srgbClr val="000000"/>
                </a:solidFill>
                <a:latin typeface="Aileron Heavy"/>
                <a:ea typeface="Aileron Heavy"/>
                <a:cs typeface="Aileron Heavy"/>
                <a:sym typeface="Aileron Heavy"/>
              </a:rPr>
              <a:t>ular way to showcase research work in conferences and the academe. Information is presented concisely and in a visually appealing manner to attract attention and spark discussion.</a:t>
            </a:r>
          </a:p>
          <a:p>
            <a:pPr algn="just">
              <a:lnSpc>
                <a:spcPts val="2400"/>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sp>
        <p:nvSpPr>
          <p:cNvPr name="TextBox 2" id="2"/>
          <p:cNvSpPr txBox="true"/>
          <p:nvPr/>
        </p:nvSpPr>
        <p:spPr>
          <a:xfrm rot="0">
            <a:off x="2030449" y="378981"/>
            <a:ext cx="6161062" cy="1185138"/>
          </a:xfrm>
          <a:prstGeom prst="rect">
            <a:avLst/>
          </a:prstGeom>
        </p:spPr>
        <p:txBody>
          <a:bodyPr anchor="t" rtlCol="false" tIns="0" lIns="0" bIns="0" rIns="0">
            <a:spAutoFit/>
          </a:bodyPr>
          <a:lstStyle/>
          <a:p>
            <a:pPr algn="l" marL="0" indent="0" lvl="0">
              <a:lnSpc>
                <a:spcPts val="8120"/>
              </a:lnSpc>
              <a:spcBef>
                <a:spcPct val="0"/>
              </a:spcBef>
            </a:pPr>
            <a:r>
              <a:rPr lang="en-US" b="true" sz="7000">
                <a:solidFill>
                  <a:srgbClr val="134E1A"/>
                </a:solidFill>
                <a:latin typeface="Akzidenz-Grotesk Heavy"/>
                <a:ea typeface="Akzidenz-Grotesk Heavy"/>
                <a:cs typeface="Akzidenz-Grotesk Heavy"/>
                <a:sym typeface="Akzidenz-Grotesk Heavy"/>
              </a:rPr>
              <a:t>Content</a:t>
            </a:r>
          </a:p>
        </p:txBody>
      </p:sp>
      <p:grpSp>
        <p:nvGrpSpPr>
          <p:cNvPr name="Group 3" id="3"/>
          <p:cNvGrpSpPr/>
          <p:nvPr/>
        </p:nvGrpSpPr>
        <p:grpSpPr>
          <a:xfrm rot="-5400000">
            <a:off x="9149318" y="2509636"/>
            <a:ext cx="10287000" cy="5267728"/>
            <a:chOff x="0" y="0"/>
            <a:chExt cx="2709333" cy="1387385"/>
          </a:xfrm>
        </p:grpSpPr>
        <p:sp>
          <p:nvSpPr>
            <p:cNvPr name="Freeform 4" id="4"/>
            <p:cNvSpPr/>
            <p:nvPr/>
          </p:nvSpPr>
          <p:spPr>
            <a:xfrm flipH="false" flipV="false" rot="0">
              <a:off x="0" y="0"/>
              <a:ext cx="2709333" cy="1387385"/>
            </a:xfrm>
            <a:custGeom>
              <a:avLst/>
              <a:gdLst/>
              <a:ahLst/>
              <a:cxnLst/>
              <a:rect r="r" b="b" t="t" l="l"/>
              <a:pathLst>
                <a:path h="1387385" w="2709333">
                  <a:moveTo>
                    <a:pt x="0" y="0"/>
                  </a:moveTo>
                  <a:lnTo>
                    <a:pt x="2709333" y="0"/>
                  </a:lnTo>
                  <a:lnTo>
                    <a:pt x="2709333" y="1387385"/>
                  </a:lnTo>
                  <a:lnTo>
                    <a:pt x="0" y="1387385"/>
                  </a:lnTo>
                  <a:close/>
                </a:path>
              </a:pathLst>
            </a:custGeom>
            <a:solidFill>
              <a:srgbClr val="DAFFD2"/>
            </a:solidFill>
          </p:spPr>
        </p:sp>
        <p:sp>
          <p:nvSpPr>
            <p:cNvPr name="TextBox 5" id="5"/>
            <p:cNvSpPr txBox="true"/>
            <p:nvPr/>
          </p:nvSpPr>
          <p:spPr>
            <a:xfrm>
              <a:off x="0" y="-57150"/>
              <a:ext cx="2709333" cy="1444535"/>
            </a:xfrm>
            <a:prstGeom prst="rect">
              <a:avLst/>
            </a:prstGeom>
          </p:spPr>
          <p:txBody>
            <a:bodyPr anchor="ctr" rtlCol="false" tIns="50800" lIns="50800" bIns="50800" rIns="50800"/>
            <a:lstStyle/>
            <a:p>
              <a:pPr algn="ctr">
                <a:lnSpc>
                  <a:spcPts val="3500"/>
                </a:lnSpc>
              </a:pPr>
            </a:p>
          </p:txBody>
        </p:sp>
      </p:grpSp>
      <p:sp>
        <p:nvSpPr>
          <p:cNvPr name="Freeform 6" id="6"/>
          <p:cNvSpPr/>
          <p:nvPr/>
        </p:nvSpPr>
        <p:spPr>
          <a:xfrm flipH="false" flipV="false" rot="0">
            <a:off x="14761781" y="8108280"/>
            <a:ext cx="1709818" cy="254918"/>
          </a:xfrm>
          <a:custGeom>
            <a:avLst/>
            <a:gdLst/>
            <a:ahLst/>
            <a:cxnLst/>
            <a:rect r="r" b="b" t="t" l="l"/>
            <a:pathLst>
              <a:path h="254918" w="1709818">
                <a:moveTo>
                  <a:pt x="0" y="0"/>
                </a:moveTo>
                <a:lnTo>
                  <a:pt x="1709818" y="0"/>
                </a:lnTo>
                <a:lnTo>
                  <a:pt x="1709818" y="254918"/>
                </a:lnTo>
                <a:lnTo>
                  <a:pt x="0" y="2549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3316595" y="2064940"/>
            <a:ext cx="874849" cy="874849"/>
            <a:chOff x="0" y="0"/>
            <a:chExt cx="230413" cy="230413"/>
          </a:xfrm>
        </p:grpSpPr>
        <p:sp>
          <p:nvSpPr>
            <p:cNvPr name="Freeform 8" id="8"/>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9" id="9"/>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10" id="10"/>
          <p:cNvGrpSpPr/>
          <p:nvPr/>
        </p:nvGrpSpPr>
        <p:grpSpPr>
          <a:xfrm rot="0">
            <a:off x="3316595" y="3139540"/>
            <a:ext cx="874849" cy="874849"/>
            <a:chOff x="0" y="0"/>
            <a:chExt cx="230413" cy="230413"/>
          </a:xfrm>
        </p:grpSpPr>
        <p:sp>
          <p:nvSpPr>
            <p:cNvPr name="Freeform 11" id="11"/>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12" id="12"/>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13" id="13"/>
          <p:cNvSpPr/>
          <p:nvPr/>
        </p:nvSpPr>
        <p:spPr>
          <a:xfrm flipH="false" flipV="false" rot="0">
            <a:off x="3607756" y="2283696"/>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3607756" y="3358296"/>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3316595" y="4214140"/>
            <a:ext cx="874849" cy="874849"/>
            <a:chOff x="0" y="0"/>
            <a:chExt cx="230413" cy="230413"/>
          </a:xfrm>
        </p:grpSpPr>
        <p:sp>
          <p:nvSpPr>
            <p:cNvPr name="Freeform 16" id="16"/>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17" id="17"/>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18" id="18"/>
          <p:cNvSpPr/>
          <p:nvPr/>
        </p:nvSpPr>
        <p:spPr>
          <a:xfrm flipH="false" flipV="false" rot="0">
            <a:off x="3607756" y="4432895"/>
            <a:ext cx="292528" cy="437338"/>
          </a:xfrm>
          <a:custGeom>
            <a:avLst/>
            <a:gdLst/>
            <a:ahLst/>
            <a:cxnLst/>
            <a:rect r="r" b="b" t="t" l="l"/>
            <a:pathLst>
              <a:path h="437338" w="292528">
                <a:moveTo>
                  <a:pt x="0" y="0"/>
                </a:moveTo>
                <a:lnTo>
                  <a:pt x="292527" y="0"/>
                </a:lnTo>
                <a:lnTo>
                  <a:pt x="292527" y="437339"/>
                </a:lnTo>
                <a:lnTo>
                  <a:pt x="0" y="4373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4496545" y="2199700"/>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Introduction</a:t>
            </a:r>
          </a:p>
        </p:txBody>
      </p:sp>
      <p:sp>
        <p:nvSpPr>
          <p:cNvPr name="TextBox 20" id="20"/>
          <p:cNvSpPr txBox="true"/>
          <p:nvPr/>
        </p:nvSpPr>
        <p:spPr>
          <a:xfrm rot="0">
            <a:off x="4496545" y="3274300"/>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Problem Background</a:t>
            </a:r>
          </a:p>
        </p:txBody>
      </p:sp>
      <p:sp>
        <p:nvSpPr>
          <p:cNvPr name="TextBox 21" id="21"/>
          <p:cNvSpPr txBox="true"/>
          <p:nvPr/>
        </p:nvSpPr>
        <p:spPr>
          <a:xfrm rot="0">
            <a:off x="4496545" y="4438603"/>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Methodology</a:t>
            </a:r>
          </a:p>
        </p:txBody>
      </p:sp>
      <p:sp>
        <p:nvSpPr>
          <p:cNvPr name="TextBox 22" id="22"/>
          <p:cNvSpPr txBox="true"/>
          <p:nvPr/>
        </p:nvSpPr>
        <p:spPr>
          <a:xfrm rot="0">
            <a:off x="4496545" y="5512386"/>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Proposed Solutions</a:t>
            </a:r>
          </a:p>
        </p:txBody>
      </p:sp>
      <p:sp>
        <p:nvSpPr>
          <p:cNvPr name="TextBox 23" id="23"/>
          <p:cNvSpPr txBox="true"/>
          <p:nvPr/>
        </p:nvSpPr>
        <p:spPr>
          <a:xfrm rot="0">
            <a:off x="4496545" y="6549666"/>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Result and Discussion</a:t>
            </a:r>
          </a:p>
        </p:txBody>
      </p:sp>
      <p:sp>
        <p:nvSpPr>
          <p:cNvPr name="TextBox 24" id="24"/>
          <p:cNvSpPr txBox="true"/>
          <p:nvPr/>
        </p:nvSpPr>
        <p:spPr>
          <a:xfrm rot="0">
            <a:off x="4496545" y="7586946"/>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Future Works</a:t>
            </a:r>
          </a:p>
        </p:txBody>
      </p:sp>
      <p:sp>
        <p:nvSpPr>
          <p:cNvPr name="TextBox 25" id="25"/>
          <p:cNvSpPr txBox="true"/>
          <p:nvPr/>
        </p:nvSpPr>
        <p:spPr>
          <a:xfrm rot="0">
            <a:off x="4496545" y="8727073"/>
            <a:ext cx="4647455" cy="521334"/>
          </a:xfrm>
          <a:prstGeom prst="rect">
            <a:avLst/>
          </a:prstGeom>
        </p:spPr>
        <p:txBody>
          <a:bodyPr anchor="t" rtlCol="false" tIns="0" lIns="0" bIns="0" rIns="0">
            <a:spAutoFit/>
          </a:bodyPr>
          <a:lstStyle/>
          <a:p>
            <a:pPr algn="l">
              <a:lnSpc>
                <a:spcPts val="4340"/>
              </a:lnSpc>
            </a:pPr>
            <a:r>
              <a:rPr lang="en-US" sz="3100" b="true">
                <a:solidFill>
                  <a:srgbClr val="134E1A"/>
                </a:solidFill>
                <a:latin typeface="Aileron Bold"/>
                <a:ea typeface="Aileron Bold"/>
                <a:cs typeface="Aileron Bold"/>
                <a:sym typeface="Aileron Bold"/>
              </a:rPr>
              <a:t>Conclusion</a:t>
            </a:r>
          </a:p>
        </p:txBody>
      </p:sp>
      <p:grpSp>
        <p:nvGrpSpPr>
          <p:cNvPr name="Group 26" id="26"/>
          <p:cNvGrpSpPr/>
          <p:nvPr/>
        </p:nvGrpSpPr>
        <p:grpSpPr>
          <a:xfrm rot="0">
            <a:off x="3316595" y="5289014"/>
            <a:ext cx="874849" cy="874849"/>
            <a:chOff x="0" y="0"/>
            <a:chExt cx="230413" cy="230413"/>
          </a:xfrm>
        </p:grpSpPr>
        <p:sp>
          <p:nvSpPr>
            <p:cNvPr name="Freeform 27" id="27"/>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28" id="28"/>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29" id="29"/>
          <p:cNvSpPr/>
          <p:nvPr/>
        </p:nvSpPr>
        <p:spPr>
          <a:xfrm flipH="false" flipV="false" rot="0">
            <a:off x="3607756" y="5507770"/>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0" id="30"/>
          <p:cNvGrpSpPr/>
          <p:nvPr/>
        </p:nvGrpSpPr>
        <p:grpSpPr>
          <a:xfrm rot="0">
            <a:off x="3316595" y="6363889"/>
            <a:ext cx="874849" cy="874849"/>
            <a:chOff x="0" y="0"/>
            <a:chExt cx="230413" cy="230413"/>
          </a:xfrm>
        </p:grpSpPr>
        <p:sp>
          <p:nvSpPr>
            <p:cNvPr name="Freeform 31" id="31"/>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32" id="32"/>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33" id="33"/>
          <p:cNvSpPr/>
          <p:nvPr/>
        </p:nvSpPr>
        <p:spPr>
          <a:xfrm flipH="false" flipV="false" rot="0">
            <a:off x="3607756" y="6582644"/>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4" id="34"/>
          <p:cNvGrpSpPr/>
          <p:nvPr/>
        </p:nvGrpSpPr>
        <p:grpSpPr>
          <a:xfrm rot="0">
            <a:off x="3316595" y="7438763"/>
            <a:ext cx="874849" cy="874849"/>
            <a:chOff x="0" y="0"/>
            <a:chExt cx="230413" cy="230413"/>
          </a:xfrm>
        </p:grpSpPr>
        <p:sp>
          <p:nvSpPr>
            <p:cNvPr name="Freeform 35" id="35"/>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36" id="36"/>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37" id="37"/>
          <p:cNvSpPr/>
          <p:nvPr/>
        </p:nvSpPr>
        <p:spPr>
          <a:xfrm flipH="false" flipV="false" rot="0">
            <a:off x="3607756" y="7657519"/>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8" id="38"/>
          <p:cNvGrpSpPr/>
          <p:nvPr/>
        </p:nvGrpSpPr>
        <p:grpSpPr>
          <a:xfrm rot="0">
            <a:off x="3316595" y="8513637"/>
            <a:ext cx="874849" cy="874849"/>
            <a:chOff x="0" y="0"/>
            <a:chExt cx="230413" cy="230413"/>
          </a:xfrm>
        </p:grpSpPr>
        <p:sp>
          <p:nvSpPr>
            <p:cNvPr name="Freeform 39" id="39"/>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FFD53E"/>
            </a:solidFill>
          </p:spPr>
        </p:sp>
        <p:sp>
          <p:nvSpPr>
            <p:cNvPr name="TextBox 40" id="40"/>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41" id="41"/>
          <p:cNvSpPr/>
          <p:nvPr/>
        </p:nvSpPr>
        <p:spPr>
          <a:xfrm flipH="false" flipV="false" rot="0">
            <a:off x="3607756" y="8732393"/>
            <a:ext cx="292528" cy="437338"/>
          </a:xfrm>
          <a:custGeom>
            <a:avLst/>
            <a:gdLst/>
            <a:ahLst/>
            <a:cxnLst/>
            <a:rect r="r" b="b" t="t" l="l"/>
            <a:pathLst>
              <a:path h="437338" w="292528">
                <a:moveTo>
                  <a:pt x="0" y="0"/>
                </a:moveTo>
                <a:lnTo>
                  <a:pt x="292527" y="0"/>
                </a:lnTo>
                <a:lnTo>
                  <a:pt x="292527" y="437338"/>
                </a:lnTo>
                <a:lnTo>
                  <a:pt x="0" y="4373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7049208"/>
            <a:ext cx="18288000" cy="3237792"/>
            <a:chOff x="0" y="0"/>
            <a:chExt cx="4816593" cy="852752"/>
          </a:xfrm>
        </p:grpSpPr>
        <p:sp>
          <p:nvSpPr>
            <p:cNvPr name="Freeform 3" id="3"/>
            <p:cNvSpPr/>
            <p:nvPr/>
          </p:nvSpPr>
          <p:spPr>
            <a:xfrm flipH="false" flipV="false" rot="0">
              <a:off x="0" y="0"/>
              <a:ext cx="4816592" cy="852752"/>
            </a:xfrm>
            <a:custGeom>
              <a:avLst/>
              <a:gdLst/>
              <a:ahLst/>
              <a:cxnLst/>
              <a:rect r="r" b="b" t="t" l="l"/>
              <a:pathLst>
                <a:path h="852752" w="4816592">
                  <a:moveTo>
                    <a:pt x="0" y="0"/>
                  </a:moveTo>
                  <a:lnTo>
                    <a:pt x="4816592" y="0"/>
                  </a:lnTo>
                  <a:lnTo>
                    <a:pt x="4816592" y="852752"/>
                  </a:lnTo>
                  <a:lnTo>
                    <a:pt x="0" y="852752"/>
                  </a:lnTo>
                  <a:close/>
                </a:path>
              </a:pathLst>
            </a:custGeom>
            <a:gradFill rotWithShape="true">
              <a:gsLst>
                <a:gs pos="0">
                  <a:srgbClr val="7FC563">
                    <a:alpha val="100000"/>
                  </a:srgbClr>
                </a:gs>
                <a:gs pos="100000">
                  <a:srgbClr val="58CAE2">
                    <a:alpha val="100000"/>
                  </a:srgbClr>
                </a:gs>
              </a:gsLst>
              <a:lin ang="0"/>
            </a:gradFill>
          </p:spPr>
        </p:sp>
        <p:sp>
          <p:nvSpPr>
            <p:cNvPr name="TextBox 4" id="4"/>
            <p:cNvSpPr txBox="true"/>
            <p:nvPr/>
          </p:nvSpPr>
          <p:spPr>
            <a:xfrm>
              <a:off x="0" y="-57150"/>
              <a:ext cx="4816593" cy="909902"/>
            </a:xfrm>
            <a:prstGeom prst="rect">
              <a:avLst/>
            </a:prstGeom>
          </p:spPr>
          <p:txBody>
            <a:bodyPr anchor="ctr" rtlCol="false" tIns="50800" lIns="50800" bIns="50800" rIns="50800"/>
            <a:lstStyle/>
            <a:p>
              <a:pPr algn="ctr">
                <a:lnSpc>
                  <a:spcPts val="3500"/>
                </a:lnSpc>
              </a:pPr>
            </a:p>
          </p:txBody>
        </p:sp>
      </p:grpSp>
      <p:sp>
        <p:nvSpPr>
          <p:cNvPr name="TextBox 5" id="5"/>
          <p:cNvSpPr txBox="true"/>
          <p:nvPr/>
        </p:nvSpPr>
        <p:spPr>
          <a:xfrm rot="0">
            <a:off x="1028700" y="2249435"/>
            <a:ext cx="10002286" cy="1746248"/>
          </a:xfrm>
          <a:prstGeom prst="rect">
            <a:avLst/>
          </a:prstGeom>
        </p:spPr>
        <p:txBody>
          <a:bodyPr anchor="t" rtlCol="false" tIns="0" lIns="0" bIns="0" rIns="0">
            <a:spAutoFit/>
          </a:bodyPr>
          <a:lstStyle/>
          <a:p>
            <a:pPr algn="just">
              <a:lnSpc>
                <a:spcPts val="3500"/>
              </a:lnSpc>
            </a:pPr>
            <a:r>
              <a:rPr lang="en-US" sz="2500" b="true">
                <a:solidFill>
                  <a:srgbClr val="322A2A"/>
                </a:solidFill>
                <a:latin typeface="Aileron Ultra-Bold"/>
                <a:ea typeface="Aileron Ultra-Bold"/>
                <a:cs typeface="Aileron Ultra-Bold"/>
                <a:sym typeface="Aileron Ultra-Bold"/>
              </a:rPr>
              <a:t>Forests are the lungs of the world that absorb carbon and provide oxygen. However, deforestation threatens their sustainability. Reforestation is an important solution to restore forests and maintain the balance of ecosystems and the environment.</a:t>
            </a:r>
          </a:p>
        </p:txBody>
      </p:sp>
      <p:sp>
        <p:nvSpPr>
          <p:cNvPr name="TextBox 6" id="6"/>
          <p:cNvSpPr txBox="true"/>
          <p:nvPr/>
        </p:nvSpPr>
        <p:spPr>
          <a:xfrm rot="0">
            <a:off x="1028700" y="914400"/>
            <a:ext cx="6161062" cy="1178560"/>
          </a:xfrm>
          <a:prstGeom prst="rect">
            <a:avLst/>
          </a:prstGeom>
        </p:spPr>
        <p:txBody>
          <a:bodyPr anchor="t" rtlCol="false" tIns="0" lIns="0" bIns="0" rIns="0">
            <a:spAutoFit/>
          </a:bodyPr>
          <a:lstStyle/>
          <a:p>
            <a:pPr algn="l" marL="0" indent="0" lvl="0">
              <a:lnSpc>
                <a:spcPts val="8120"/>
              </a:lnSpc>
              <a:spcBef>
                <a:spcPct val="0"/>
              </a:spcBef>
            </a:pPr>
            <a:r>
              <a:rPr lang="en-US" b="true" sz="7000" strike="noStrike" u="none">
                <a:solidFill>
                  <a:srgbClr val="134E1A"/>
                </a:solidFill>
                <a:latin typeface="Akzidenz-Grotesk Heavy"/>
                <a:ea typeface="Akzidenz-Grotesk Heavy"/>
                <a:cs typeface="Akzidenz-Grotesk Heavy"/>
                <a:sym typeface="Akzidenz-Grotesk Heavy"/>
              </a:rPr>
              <a:t>Introduction</a:t>
            </a:r>
          </a:p>
        </p:txBody>
      </p:sp>
      <p:sp>
        <p:nvSpPr>
          <p:cNvPr name="Freeform 7" id="7"/>
          <p:cNvSpPr/>
          <p:nvPr/>
        </p:nvSpPr>
        <p:spPr>
          <a:xfrm flipH="false" flipV="false" rot="0">
            <a:off x="16076897" y="6384016"/>
            <a:ext cx="1709818" cy="254918"/>
          </a:xfrm>
          <a:custGeom>
            <a:avLst/>
            <a:gdLst/>
            <a:ahLst/>
            <a:cxnLst/>
            <a:rect r="r" b="b" t="t" l="l"/>
            <a:pathLst>
              <a:path h="254918" w="1709818">
                <a:moveTo>
                  <a:pt x="0" y="0"/>
                </a:moveTo>
                <a:lnTo>
                  <a:pt x="1709818" y="0"/>
                </a:lnTo>
                <a:lnTo>
                  <a:pt x="1709818" y="254918"/>
                </a:lnTo>
                <a:lnTo>
                  <a:pt x="0" y="2549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5553075"/>
            <a:ext cx="18288000" cy="3705225"/>
            <a:chOff x="0" y="0"/>
            <a:chExt cx="4816593" cy="975862"/>
          </a:xfrm>
        </p:grpSpPr>
        <p:sp>
          <p:nvSpPr>
            <p:cNvPr name="Freeform 3" id="3"/>
            <p:cNvSpPr/>
            <p:nvPr/>
          </p:nvSpPr>
          <p:spPr>
            <a:xfrm flipH="false" flipV="false" rot="0">
              <a:off x="0" y="0"/>
              <a:ext cx="4816592" cy="975862"/>
            </a:xfrm>
            <a:custGeom>
              <a:avLst/>
              <a:gdLst/>
              <a:ahLst/>
              <a:cxnLst/>
              <a:rect r="r" b="b" t="t" l="l"/>
              <a:pathLst>
                <a:path h="975862" w="4816592">
                  <a:moveTo>
                    <a:pt x="0" y="0"/>
                  </a:moveTo>
                  <a:lnTo>
                    <a:pt x="4816592" y="0"/>
                  </a:lnTo>
                  <a:lnTo>
                    <a:pt x="4816592" y="975862"/>
                  </a:lnTo>
                  <a:lnTo>
                    <a:pt x="0" y="975862"/>
                  </a:lnTo>
                  <a:close/>
                </a:path>
              </a:pathLst>
            </a:custGeom>
            <a:gradFill rotWithShape="true">
              <a:gsLst>
                <a:gs pos="0">
                  <a:srgbClr val="7FC563">
                    <a:alpha val="100000"/>
                  </a:srgbClr>
                </a:gs>
                <a:gs pos="100000">
                  <a:srgbClr val="58CAE2">
                    <a:alpha val="100000"/>
                  </a:srgbClr>
                </a:gs>
              </a:gsLst>
              <a:lin ang="0"/>
            </a:gradFill>
          </p:spPr>
        </p:sp>
        <p:sp>
          <p:nvSpPr>
            <p:cNvPr name="TextBox 4" id="4"/>
            <p:cNvSpPr txBox="true"/>
            <p:nvPr/>
          </p:nvSpPr>
          <p:spPr>
            <a:xfrm>
              <a:off x="0" y="-57150"/>
              <a:ext cx="4816593" cy="1033012"/>
            </a:xfrm>
            <a:prstGeom prst="rect">
              <a:avLst/>
            </a:prstGeom>
          </p:spPr>
          <p:txBody>
            <a:bodyPr anchor="ctr" rtlCol="false" tIns="50800" lIns="50800" bIns="50800" rIns="50800"/>
            <a:lstStyle/>
            <a:p>
              <a:pPr algn="ctr">
                <a:lnSpc>
                  <a:spcPts val="3500"/>
                </a:lnSpc>
              </a:pPr>
            </a:p>
          </p:txBody>
        </p:sp>
      </p:grpSp>
      <p:grpSp>
        <p:nvGrpSpPr>
          <p:cNvPr name="Group 5" id="5"/>
          <p:cNvGrpSpPr/>
          <p:nvPr/>
        </p:nvGrpSpPr>
        <p:grpSpPr>
          <a:xfrm rot="0">
            <a:off x="14724342" y="-2644430"/>
            <a:ext cx="6768900" cy="67689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53E"/>
            </a:solidFill>
            <a:ln cap="sq">
              <a:noFill/>
              <a:prstDash val="solid"/>
              <a:miter/>
            </a:ln>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TextBox 8" id="8"/>
          <p:cNvSpPr txBox="true"/>
          <p:nvPr/>
        </p:nvSpPr>
        <p:spPr>
          <a:xfrm rot="0">
            <a:off x="1982368" y="912663"/>
            <a:ext cx="7161632" cy="2042864"/>
          </a:xfrm>
          <a:prstGeom prst="rect">
            <a:avLst/>
          </a:prstGeom>
        </p:spPr>
        <p:txBody>
          <a:bodyPr anchor="t" rtlCol="false" tIns="0" lIns="0" bIns="0" rIns="0">
            <a:spAutoFit/>
          </a:bodyPr>
          <a:lstStyle/>
          <a:p>
            <a:pPr algn="l"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Problem Background</a:t>
            </a:r>
          </a:p>
        </p:txBody>
      </p:sp>
      <p:sp>
        <p:nvSpPr>
          <p:cNvPr name="TextBox 9" id="9"/>
          <p:cNvSpPr txBox="true"/>
          <p:nvPr/>
        </p:nvSpPr>
        <p:spPr>
          <a:xfrm rot="0">
            <a:off x="1982368" y="3612651"/>
            <a:ext cx="7056842" cy="789237"/>
          </a:xfrm>
          <a:prstGeom prst="rect">
            <a:avLst/>
          </a:prstGeom>
        </p:spPr>
        <p:txBody>
          <a:bodyPr anchor="t" rtlCol="false" tIns="0" lIns="0" bIns="0" rIns="0">
            <a:spAutoFit/>
          </a:bodyPr>
          <a:lstStyle/>
          <a:p>
            <a:pPr algn="just">
              <a:lnSpc>
                <a:spcPts val="3220"/>
              </a:lnSpc>
            </a:pPr>
            <a:r>
              <a:rPr lang="en-US" sz="2300" b="true">
                <a:solidFill>
                  <a:srgbClr val="322A2A"/>
                </a:solidFill>
                <a:latin typeface="Aileron Ultra-Bold"/>
                <a:ea typeface="Aileron Ultra-Bold"/>
                <a:cs typeface="Aileron Ultra-Bold"/>
                <a:sym typeface="Aileron Ultra-Bold"/>
              </a:rPr>
              <a:t>Reforestation provides immediate and long-term benefits to the environment, such as:</a:t>
            </a:r>
          </a:p>
        </p:txBody>
      </p:sp>
      <p:grpSp>
        <p:nvGrpSpPr>
          <p:cNvPr name="Group 10" id="10"/>
          <p:cNvGrpSpPr/>
          <p:nvPr/>
        </p:nvGrpSpPr>
        <p:grpSpPr>
          <a:xfrm rot="0">
            <a:off x="3609889" y="6169198"/>
            <a:ext cx="10858640" cy="2472978"/>
            <a:chOff x="0" y="0"/>
            <a:chExt cx="14478187" cy="3297305"/>
          </a:xfrm>
        </p:grpSpPr>
        <p:grpSp>
          <p:nvGrpSpPr>
            <p:cNvPr name="Group 11" id="11"/>
            <p:cNvGrpSpPr/>
            <p:nvPr/>
          </p:nvGrpSpPr>
          <p:grpSpPr>
            <a:xfrm rot="0">
              <a:off x="0" y="55840"/>
              <a:ext cx="971786" cy="97178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7550"/>
              </a:solidFill>
            </p:spPr>
          </p:sp>
          <p:sp>
            <p:nvSpPr>
              <p:cNvPr name="TextBox 13" id="13"/>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grpSp>
          <p:nvGrpSpPr>
            <p:cNvPr name="Group 14" id="14"/>
            <p:cNvGrpSpPr/>
            <p:nvPr/>
          </p:nvGrpSpPr>
          <p:grpSpPr>
            <a:xfrm rot="0">
              <a:off x="0" y="2269678"/>
              <a:ext cx="971786" cy="97178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7550"/>
              </a:soli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grpSp>
          <p:nvGrpSpPr>
            <p:cNvPr name="Group 17" id="17"/>
            <p:cNvGrpSpPr/>
            <p:nvPr/>
          </p:nvGrpSpPr>
          <p:grpSpPr>
            <a:xfrm rot="0">
              <a:off x="7255707" y="55840"/>
              <a:ext cx="971786" cy="97178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7550"/>
              </a:solidFill>
            </p:spPr>
          </p:sp>
          <p:sp>
            <p:nvSpPr>
              <p:cNvPr name="TextBox 19" id="19"/>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grpSp>
          <p:nvGrpSpPr>
            <p:cNvPr name="Group 20" id="20"/>
            <p:cNvGrpSpPr/>
            <p:nvPr/>
          </p:nvGrpSpPr>
          <p:grpSpPr>
            <a:xfrm rot="0">
              <a:off x="7255707" y="2269678"/>
              <a:ext cx="971786" cy="971786"/>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7550"/>
              </a:solidFill>
            </p:spPr>
          </p:sp>
          <p:sp>
            <p:nvSpPr>
              <p:cNvPr name="TextBox 22" id="22"/>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23" id="23"/>
            <p:cNvSpPr/>
            <p:nvPr/>
          </p:nvSpPr>
          <p:spPr>
            <a:xfrm flipH="false" flipV="false" rot="0">
              <a:off x="338647" y="321596"/>
              <a:ext cx="294492" cy="440274"/>
            </a:xfrm>
            <a:custGeom>
              <a:avLst/>
              <a:gdLst/>
              <a:ahLst/>
              <a:cxnLst/>
              <a:rect r="r" b="b" t="t" l="l"/>
              <a:pathLst>
                <a:path h="440274" w="294492">
                  <a:moveTo>
                    <a:pt x="0" y="0"/>
                  </a:moveTo>
                  <a:lnTo>
                    <a:pt x="294492" y="0"/>
                  </a:lnTo>
                  <a:lnTo>
                    <a:pt x="294492" y="440274"/>
                  </a:lnTo>
                  <a:lnTo>
                    <a:pt x="0" y="4402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4" id="24"/>
            <p:cNvSpPr/>
            <p:nvPr/>
          </p:nvSpPr>
          <p:spPr>
            <a:xfrm flipH="false" flipV="false" rot="0">
              <a:off x="340851" y="2535434"/>
              <a:ext cx="294492" cy="440274"/>
            </a:xfrm>
            <a:custGeom>
              <a:avLst/>
              <a:gdLst/>
              <a:ahLst/>
              <a:cxnLst/>
              <a:rect r="r" b="b" t="t" l="l"/>
              <a:pathLst>
                <a:path h="440274" w="294492">
                  <a:moveTo>
                    <a:pt x="0" y="0"/>
                  </a:moveTo>
                  <a:lnTo>
                    <a:pt x="294491" y="0"/>
                  </a:lnTo>
                  <a:lnTo>
                    <a:pt x="294491" y="440274"/>
                  </a:lnTo>
                  <a:lnTo>
                    <a:pt x="0" y="4402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5" id="25"/>
            <p:cNvSpPr/>
            <p:nvPr/>
          </p:nvSpPr>
          <p:spPr>
            <a:xfrm flipH="false" flipV="false" rot="0">
              <a:off x="7594355" y="321596"/>
              <a:ext cx="294492" cy="440274"/>
            </a:xfrm>
            <a:custGeom>
              <a:avLst/>
              <a:gdLst/>
              <a:ahLst/>
              <a:cxnLst/>
              <a:rect r="r" b="b" t="t" l="l"/>
              <a:pathLst>
                <a:path h="440274" w="294492">
                  <a:moveTo>
                    <a:pt x="0" y="0"/>
                  </a:moveTo>
                  <a:lnTo>
                    <a:pt x="294491" y="0"/>
                  </a:lnTo>
                  <a:lnTo>
                    <a:pt x="294491" y="440274"/>
                  </a:lnTo>
                  <a:lnTo>
                    <a:pt x="0" y="4402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0">
              <a:off x="7594355" y="2535434"/>
              <a:ext cx="294492" cy="440274"/>
            </a:xfrm>
            <a:custGeom>
              <a:avLst/>
              <a:gdLst/>
              <a:ahLst/>
              <a:cxnLst/>
              <a:rect r="r" b="b" t="t" l="l"/>
              <a:pathLst>
                <a:path h="440274" w="294492">
                  <a:moveTo>
                    <a:pt x="0" y="0"/>
                  </a:moveTo>
                  <a:lnTo>
                    <a:pt x="294491" y="0"/>
                  </a:lnTo>
                  <a:lnTo>
                    <a:pt x="294491" y="440274"/>
                  </a:lnTo>
                  <a:lnTo>
                    <a:pt x="0" y="4402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7" id="27"/>
            <p:cNvSpPr txBox="true"/>
            <p:nvPr/>
          </p:nvSpPr>
          <p:spPr>
            <a:xfrm rot="0">
              <a:off x="1295742" y="-57150"/>
              <a:ext cx="5231855" cy="1724684"/>
            </a:xfrm>
            <a:prstGeom prst="rect">
              <a:avLst/>
            </a:prstGeom>
          </p:spPr>
          <p:txBody>
            <a:bodyPr anchor="t" rtlCol="false" tIns="0" lIns="0" bIns="0" rIns="0">
              <a:spAutoFit/>
            </a:bodyPr>
            <a:lstStyle/>
            <a:p>
              <a:pPr algn="just">
                <a:lnSpc>
                  <a:spcPts val="3500"/>
                </a:lnSpc>
              </a:pPr>
              <a:r>
                <a:rPr lang="en-US" sz="2500" b="true">
                  <a:solidFill>
                    <a:srgbClr val="000000"/>
                  </a:solidFill>
                  <a:latin typeface="Aileron Bold"/>
                  <a:ea typeface="Aileron Bold"/>
                  <a:cs typeface="Aileron Bold"/>
                  <a:sym typeface="Aileron Bold"/>
                </a:rPr>
                <a:t>Absorbs carbon dioxide and reduces greenhouse gas emissions.</a:t>
              </a:r>
            </a:p>
          </p:txBody>
        </p:sp>
        <p:sp>
          <p:nvSpPr>
            <p:cNvPr name="TextBox 28" id="28"/>
            <p:cNvSpPr txBox="true"/>
            <p:nvPr/>
          </p:nvSpPr>
          <p:spPr>
            <a:xfrm rot="0">
              <a:off x="1295742" y="2156688"/>
              <a:ext cx="5301715" cy="1140617"/>
            </a:xfrm>
            <a:prstGeom prst="rect">
              <a:avLst/>
            </a:prstGeom>
          </p:spPr>
          <p:txBody>
            <a:bodyPr anchor="t" rtlCol="false" tIns="0" lIns="0" bIns="0" rIns="0">
              <a:spAutoFit/>
            </a:bodyPr>
            <a:lstStyle/>
            <a:p>
              <a:pPr algn="just" marL="0" indent="0" lvl="0">
                <a:lnSpc>
                  <a:spcPts val="3500"/>
                </a:lnSpc>
                <a:spcBef>
                  <a:spcPct val="0"/>
                </a:spcBef>
              </a:pPr>
              <a:r>
                <a:rPr lang="en-US" b="true" sz="2500" strike="noStrike" u="none">
                  <a:solidFill>
                    <a:srgbClr val="000000"/>
                  </a:solidFill>
                  <a:latin typeface="Aileron Bold"/>
                  <a:ea typeface="Aileron Bold"/>
                  <a:cs typeface="Aileron Bold"/>
                  <a:sym typeface="Aileron Bold"/>
                </a:rPr>
                <a:t>Restoring natural habitats for flora and fauna.</a:t>
              </a:r>
            </a:p>
          </p:txBody>
        </p:sp>
        <p:sp>
          <p:nvSpPr>
            <p:cNvPr name="TextBox 29" id="29"/>
            <p:cNvSpPr txBox="true"/>
            <p:nvPr/>
          </p:nvSpPr>
          <p:spPr>
            <a:xfrm rot="0">
              <a:off x="8513093" y="-57150"/>
              <a:ext cx="4506284" cy="1140973"/>
            </a:xfrm>
            <a:prstGeom prst="rect">
              <a:avLst/>
            </a:prstGeom>
          </p:spPr>
          <p:txBody>
            <a:bodyPr anchor="t" rtlCol="false" tIns="0" lIns="0" bIns="0" rIns="0">
              <a:spAutoFit/>
            </a:bodyPr>
            <a:lstStyle/>
            <a:p>
              <a:pPr algn="just">
                <a:lnSpc>
                  <a:spcPts val="3500"/>
                </a:lnSpc>
              </a:pPr>
              <a:r>
                <a:rPr lang="en-US" sz="2500" b="true">
                  <a:solidFill>
                    <a:srgbClr val="000000"/>
                  </a:solidFill>
                  <a:latin typeface="Aileron Bold"/>
                  <a:ea typeface="Aileron Bold"/>
                  <a:cs typeface="Aileron Bold"/>
                  <a:sym typeface="Aileron Bold"/>
                </a:rPr>
                <a:t>Improve air and water quality.</a:t>
              </a:r>
            </a:p>
          </p:txBody>
        </p:sp>
        <p:sp>
          <p:nvSpPr>
            <p:cNvPr name="TextBox 30" id="30"/>
            <p:cNvSpPr txBox="true"/>
            <p:nvPr/>
          </p:nvSpPr>
          <p:spPr>
            <a:xfrm rot="0">
              <a:off x="8582953" y="2156688"/>
              <a:ext cx="5895234" cy="1140617"/>
            </a:xfrm>
            <a:prstGeom prst="rect">
              <a:avLst/>
            </a:prstGeom>
          </p:spPr>
          <p:txBody>
            <a:bodyPr anchor="t" rtlCol="false" tIns="0" lIns="0" bIns="0" rIns="0">
              <a:spAutoFit/>
            </a:bodyPr>
            <a:lstStyle/>
            <a:p>
              <a:pPr algn="just">
                <a:lnSpc>
                  <a:spcPts val="3500"/>
                </a:lnSpc>
              </a:pPr>
              <a:r>
                <a:rPr lang="en-US" sz="2500" b="true">
                  <a:solidFill>
                    <a:srgbClr val="000000"/>
                  </a:solidFill>
                  <a:latin typeface="Aileron Bold"/>
                  <a:ea typeface="Aileron Bold"/>
                  <a:cs typeface="Aileron Bold"/>
                  <a:sym typeface="Aileron Bold"/>
                </a:rPr>
                <a:t>Reducing the risk of flooding and soil erosion.</a:t>
              </a:r>
            </a:p>
          </p:txBody>
        </p:sp>
      </p:grpSp>
      <p:grpSp>
        <p:nvGrpSpPr>
          <p:cNvPr name="Group 31" id="31"/>
          <p:cNvGrpSpPr/>
          <p:nvPr/>
        </p:nvGrpSpPr>
        <p:grpSpPr>
          <a:xfrm rot="0">
            <a:off x="15048587" y="-2367012"/>
            <a:ext cx="6768900" cy="6768900"/>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7550"/>
            </a:solidFill>
            <a:ln cap="sq">
              <a:noFill/>
              <a:prstDash val="solid"/>
              <a:miter/>
            </a:ln>
          </p:spPr>
        </p:sp>
        <p:sp>
          <p:nvSpPr>
            <p:cNvPr name="TextBox 33" id="33"/>
            <p:cNvSpPr txBox="true"/>
            <p:nvPr/>
          </p:nvSpPr>
          <p:spPr>
            <a:xfrm>
              <a:off x="76200" y="19050"/>
              <a:ext cx="660400" cy="717550"/>
            </a:xfrm>
            <a:prstGeom prst="rect">
              <a:avLst/>
            </a:prstGeom>
          </p:spPr>
          <p:txBody>
            <a:bodyPr anchor="ctr" rtlCol="false" tIns="50800" lIns="50800" bIns="50800" rIns="50800"/>
            <a:lstStyle/>
            <a:p>
              <a:pPr algn="ctr" marL="0" indent="0" lvl="0">
                <a:lnSpc>
                  <a:spcPts val="3500"/>
                </a:lnSpc>
                <a:spcBef>
                  <a:spcPct val="0"/>
                </a:spcBef>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0" y="925830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gradFill rotWithShape="true">
              <a:gsLst>
                <a:gs pos="0">
                  <a:srgbClr val="7FC563">
                    <a:alpha val="100000"/>
                  </a:srgbClr>
                </a:gs>
                <a:gs pos="100000">
                  <a:srgbClr val="58CAE2">
                    <a:alpha val="100000"/>
                  </a:srgbClr>
                </a:gs>
              </a:gsLst>
              <a:lin ang="0"/>
            </a:gradFill>
          </p:spPr>
        </p:sp>
        <p:sp>
          <p:nvSpPr>
            <p:cNvPr name="TextBox 4" id="4"/>
            <p:cNvSpPr txBox="true"/>
            <p:nvPr/>
          </p:nvSpPr>
          <p:spPr>
            <a:xfrm>
              <a:off x="0" y="-57150"/>
              <a:ext cx="4816593" cy="328083"/>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true" rot="-5400000">
            <a:off x="8849302" y="6104517"/>
            <a:ext cx="1641345" cy="3370559"/>
          </a:xfrm>
          <a:custGeom>
            <a:avLst/>
            <a:gdLst/>
            <a:ahLst/>
            <a:cxnLst/>
            <a:rect r="r" b="b" t="t" l="l"/>
            <a:pathLst>
              <a:path h="3370559" w="1641345">
                <a:moveTo>
                  <a:pt x="0" y="3370559"/>
                </a:moveTo>
                <a:lnTo>
                  <a:pt x="1641345" y="3370559"/>
                </a:lnTo>
                <a:lnTo>
                  <a:pt x="1641345" y="0"/>
                </a:lnTo>
                <a:lnTo>
                  <a:pt x="0" y="0"/>
                </a:lnTo>
                <a:lnTo>
                  <a:pt x="0" y="3370559"/>
                </a:lnTo>
                <a:close/>
              </a:path>
            </a:pathLst>
          </a:custGeom>
          <a:blipFill>
            <a:blip r:embed="rId2">
              <a:alphaModFix amt="64000"/>
            </a:blip>
            <a:stretch>
              <a:fillRect l="-1702" t="0" r="0" b="0"/>
            </a:stretch>
          </a:blipFill>
        </p:spPr>
      </p:sp>
      <p:sp>
        <p:nvSpPr>
          <p:cNvPr name="Freeform 6" id="6"/>
          <p:cNvSpPr/>
          <p:nvPr/>
        </p:nvSpPr>
        <p:spPr>
          <a:xfrm flipH="false" flipV="true" rot="-5400000">
            <a:off x="11909168" y="6104517"/>
            <a:ext cx="1641345" cy="3370559"/>
          </a:xfrm>
          <a:custGeom>
            <a:avLst/>
            <a:gdLst/>
            <a:ahLst/>
            <a:cxnLst/>
            <a:rect r="r" b="b" t="t" l="l"/>
            <a:pathLst>
              <a:path h="3370559" w="1641345">
                <a:moveTo>
                  <a:pt x="0" y="3370559"/>
                </a:moveTo>
                <a:lnTo>
                  <a:pt x="1641345" y="3370559"/>
                </a:lnTo>
                <a:lnTo>
                  <a:pt x="1641345" y="0"/>
                </a:lnTo>
                <a:lnTo>
                  <a:pt x="0" y="0"/>
                </a:lnTo>
                <a:lnTo>
                  <a:pt x="0" y="3370559"/>
                </a:lnTo>
                <a:close/>
              </a:path>
            </a:pathLst>
          </a:custGeom>
          <a:blipFill>
            <a:blip r:embed="rId2">
              <a:alphaModFix amt="64000"/>
            </a:blip>
            <a:stretch>
              <a:fillRect l="-1702" t="0" r="0" b="0"/>
            </a:stretch>
          </a:blipFill>
        </p:spPr>
      </p:sp>
      <p:sp>
        <p:nvSpPr>
          <p:cNvPr name="Freeform 7" id="7"/>
          <p:cNvSpPr/>
          <p:nvPr/>
        </p:nvSpPr>
        <p:spPr>
          <a:xfrm flipH="false" flipV="true" rot="-5400000">
            <a:off x="14969033" y="6104517"/>
            <a:ext cx="1641345" cy="3370559"/>
          </a:xfrm>
          <a:custGeom>
            <a:avLst/>
            <a:gdLst/>
            <a:ahLst/>
            <a:cxnLst/>
            <a:rect r="r" b="b" t="t" l="l"/>
            <a:pathLst>
              <a:path h="3370559" w="1641345">
                <a:moveTo>
                  <a:pt x="0" y="3370559"/>
                </a:moveTo>
                <a:lnTo>
                  <a:pt x="1641345" y="3370559"/>
                </a:lnTo>
                <a:lnTo>
                  <a:pt x="1641345" y="0"/>
                </a:lnTo>
                <a:lnTo>
                  <a:pt x="0" y="0"/>
                </a:lnTo>
                <a:lnTo>
                  <a:pt x="0" y="3370559"/>
                </a:lnTo>
                <a:close/>
              </a:path>
            </a:pathLst>
          </a:custGeom>
          <a:blipFill>
            <a:blip r:embed="rId2">
              <a:alphaModFix amt="64000"/>
            </a:blip>
            <a:stretch>
              <a:fillRect l="-1702" t="0" r="0" b="0"/>
            </a:stretch>
          </a:blipFill>
        </p:spPr>
      </p:sp>
      <p:grpSp>
        <p:nvGrpSpPr>
          <p:cNvPr name="Group 8" id="8"/>
          <p:cNvGrpSpPr/>
          <p:nvPr/>
        </p:nvGrpSpPr>
        <p:grpSpPr>
          <a:xfrm rot="0">
            <a:off x="8200381" y="5210954"/>
            <a:ext cx="2939188" cy="2956595"/>
            <a:chOff x="0" y="0"/>
            <a:chExt cx="816338" cy="821172"/>
          </a:xfrm>
        </p:grpSpPr>
        <p:sp>
          <p:nvSpPr>
            <p:cNvPr name="Freeform 9" id="9"/>
            <p:cNvSpPr/>
            <p:nvPr/>
          </p:nvSpPr>
          <p:spPr>
            <a:xfrm flipH="false" flipV="false" rot="0">
              <a:off x="0" y="0"/>
              <a:ext cx="816337" cy="821172"/>
            </a:xfrm>
            <a:custGeom>
              <a:avLst/>
              <a:gdLst/>
              <a:ahLst/>
              <a:cxnLst/>
              <a:rect r="r" b="b" t="t" l="l"/>
              <a:pathLst>
                <a:path h="821172" w="816337">
                  <a:moveTo>
                    <a:pt x="0" y="0"/>
                  </a:moveTo>
                  <a:lnTo>
                    <a:pt x="816337" y="0"/>
                  </a:lnTo>
                  <a:lnTo>
                    <a:pt x="816337" y="821172"/>
                  </a:lnTo>
                  <a:lnTo>
                    <a:pt x="0" y="821172"/>
                  </a:lnTo>
                  <a:close/>
                </a:path>
              </a:pathLst>
            </a:custGeom>
            <a:blipFill>
              <a:blip r:embed="rId3"/>
              <a:stretch>
                <a:fillRect l="-25491" t="0" r="-25491" b="0"/>
              </a:stretch>
            </a:blipFill>
          </p:spPr>
        </p:sp>
      </p:grpSp>
      <p:grpSp>
        <p:nvGrpSpPr>
          <p:cNvPr name="Group 10" id="10"/>
          <p:cNvGrpSpPr/>
          <p:nvPr/>
        </p:nvGrpSpPr>
        <p:grpSpPr>
          <a:xfrm rot="0">
            <a:off x="11260246" y="5210954"/>
            <a:ext cx="2939188" cy="2956595"/>
            <a:chOff x="0" y="0"/>
            <a:chExt cx="816338" cy="821172"/>
          </a:xfrm>
        </p:grpSpPr>
        <p:sp>
          <p:nvSpPr>
            <p:cNvPr name="Freeform 11" id="11"/>
            <p:cNvSpPr/>
            <p:nvPr/>
          </p:nvSpPr>
          <p:spPr>
            <a:xfrm flipH="false" flipV="false" rot="0">
              <a:off x="0" y="0"/>
              <a:ext cx="816337" cy="821172"/>
            </a:xfrm>
            <a:custGeom>
              <a:avLst/>
              <a:gdLst/>
              <a:ahLst/>
              <a:cxnLst/>
              <a:rect r="r" b="b" t="t" l="l"/>
              <a:pathLst>
                <a:path h="821172" w="816337">
                  <a:moveTo>
                    <a:pt x="0" y="0"/>
                  </a:moveTo>
                  <a:lnTo>
                    <a:pt x="816337" y="0"/>
                  </a:lnTo>
                  <a:lnTo>
                    <a:pt x="816337" y="821172"/>
                  </a:lnTo>
                  <a:lnTo>
                    <a:pt x="0" y="821172"/>
                  </a:lnTo>
                  <a:close/>
                </a:path>
              </a:pathLst>
            </a:custGeom>
            <a:blipFill>
              <a:blip r:embed="rId4"/>
              <a:stretch>
                <a:fillRect l="-25491" t="0" r="-25491" b="0"/>
              </a:stretch>
            </a:blipFill>
          </p:spPr>
        </p:sp>
      </p:grpSp>
      <p:grpSp>
        <p:nvGrpSpPr>
          <p:cNvPr name="Group 12" id="12"/>
          <p:cNvGrpSpPr/>
          <p:nvPr/>
        </p:nvGrpSpPr>
        <p:grpSpPr>
          <a:xfrm rot="0">
            <a:off x="14320112" y="5210954"/>
            <a:ext cx="2939188" cy="2956595"/>
            <a:chOff x="0" y="0"/>
            <a:chExt cx="816338" cy="821172"/>
          </a:xfrm>
        </p:grpSpPr>
        <p:sp>
          <p:nvSpPr>
            <p:cNvPr name="Freeform 13" id="13"/>
            <p:cNvSpPr/>
            <p:nvPr/>
          </p:nvSpPr>
          <p:spPr>
            <a:xfrm flipH="false" flipV="false" rot="0">
              <a:off x="0" y="0"/>
              <a:ext cx="816337" cy="821172"/>
            </a:xfrm>
            <a:custGeom>
              <a:avLst/>
              <a:gdLst/>
              <a:ahLst/>
              <a:cxnLst/>
              <a:rect r="r" b="b" t="t" l="l"/>
              <a:pathLst>
                <a:path h="821172" w="816337">
                  <a:moveTo>
                    <a:pt x="0" y="0"/>
                  </a:moveTo>
                  <a:lnTo>
                    <a:pt x="816337" y="0"/>
                  </a:lnTo>
                  <a:lnTo>
                    <a:pt x="816337" y="821172"/>
                  </a:lnTo>
                  <a:lnTo>
                    <a:pt x="0" y="821172"/>
                  </a:lnTo>
                  <a:close/>
                </a:path>
              </a:pathLst>
            </a:custGeom>
            <a:blipFill>
              <a:blip r:embed="rId5"/>
              <a:stretch>
                <a:fillRect l="-25491" t="0" r="-25491" b="0"/>
              </a:stretch>
            </a:blipFill>
          </p:spPr>
        </p:sp>
      </p:grpSp>
      <p:grpSp>
        <p:nvGrpSpPr>
          <p:cNvPr name="Group 14" id="14"/>
          <p:cNvGrpSpPr/>
          <p:nvPr/>
        </p:nvGrpSpPr>
        <p:grpSpPr>
          <a:xfrm rot="0">
            <a:off x="9045127" y="4518652"/>
            <a:ext cx="1249696" cy="124969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53E"/>
            </a:soli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grpSp>
        <p:nvGrpSpPr>
          <p:cNvPr name="Group 17" id="17"/>
          <p:cNvGrpSpPr/>
          <p:nvPr/>
        </p:nvGrpSpPr>
        <p:grpSpPr>
          <a:xfrm rot="0">
            <a:off x="12104992" y="4518652"/>
            <a:ext cx="1249696" cy="124969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53E"/>
            </a:solidFill>
          </p:spPr>
        </p:sp>
        <p:sp>
          <p:nvSpPr>
            <p:cNvPr name="TextBox 19" id="19"/>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grpSp>
        <p:nvGrpSpPr>
          <p:cNvPr name="Group 20" id="20"/>
          <p:cNvGrpSpPr/>
          <p:nvPr/>
        </p:nvGrpSpPr>
        <p:grpSpPr>
          <a:xfrm rot="0">
            <a:off x="15164858" y="4518652"/>
            <a:ext cx="1249696" cy="1249696"/>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53E"/>
            </a:solidFill>
          </p:spPr>
        </p:sp>
        <p:sp>
          <p:nvSpPr>
            <p:cNvPr name="TextBox 22" id="22"/>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23" id="23"/>
          <p:cNvSpPr/>
          <p:nvPr/>
        </p:nvSpPr>
        <p:spPr>
          <a:xfrm flipH="false" flipV="false" rot="0">
            <a:off x="15164858" y="1060490"/>
            <a:ext cx="2061808" cy="307397"/>
          </a:xfrm>
          <a:custGeom>
            <a:avLst/>
            <a:gdLst/>
            <a:ahLst/>
            <a:cxnLst/>
            <a:rect r="r" b="b" t="t" l="l"/>
            <a:pathLst>
              <a:path h="307397" w="2061808">
                <a:moveTo>
                  <a:pt x="0" y="0"/>
                </a:moveTo>
                <a:lnTo>
                  <a:pt x="2061808" y="0"/>
                </a:lnTo>
                <a:lnTo>
                  <a:pt x="2061808" y="307397"/>
                </a:lnTo>
                <a:lnTo>
                  <a:pt x="0" y="3073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1028700" y="1083174"/>
            <a:ext cx="8016427" cy="1090329"/>
          </a:xfrm>
          <a:prstGeom prst="rect">
            <a:avLst/>
          </a:prstGeom>
        </p:spPr>
        <p:txBody>
          <a:bodyPr anchor="t" rtlCol="false" tIns="0" lIns="0" bIns="0" rIns="0">
            <a:spAutoFit/>
          </a:bodyPr>
          <a:lstStyle/>
          <a:p>
            <a:pPr algn="l"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Methodology</a:t>
            </a:r>
          </a:p>
        </p:txBody>
      </p:sp>
      <p:sp>
        <p:nvSpPr>
          <p:cNvPr name="TextBox 25" id="25"/>
          <p:cNvSpPr txBox="true"/>
          <p:nvPr/>
        </p:nvSpPr>
        <p:spPr>
          <a:xfrm rot="0">
            <a:off x="1028700" y="3541892"/>
            <a:ext cx="4898158" cy="789237"/>
          </a:xfrm>
          <a:prstGeom prst="rect">
            <a:avLst/>
          </a:prstGeom>
        </p:spPr>
        <p:txBody>
          <a:bodyPr anchor="t" rtlCol="false" tIns="0" lIns="0" bIns="0" rIns="0">
            <a:spAutoFit/>
          </a:bodyPr>
          <a:lstStyle/>
          <a:p>
            <a:pPr algn="just" marL="0" indent="0" lvl="0">
              <a:lnSpc>
                <a:spcPts val="3220"/>
              </a:lnSpc>
              <a:spcBef>
                <a:spcPct val="0"/>
              </a:spcBef>
            </a:pPr>
            <a:r>
              <a:rPr lang="en-US" b="true" sz="2300" strike="noStrike" u="none">
                <a:solidFill>
                  <a:srgbClr val="322A2A"/>
                </a:solidFill>
                <a:latin typeface="Aileron Ultra-Bold"/>
                <a:ea typeface="Aileron Ultra-Bold"/>
                <a:cs typeface="Aileron Ultra-Bold"/>
                <a:sym typeface="Aileron Ultra-Bold"/>
              </a:rPr>
              <a:t>There are many factors that cause forest destruction, including:</a:t>
            </a:r>
          </a:p>
        </p:txBody>
      </p:sp>
      <p:grpSp>
        <p:nvGrpSpPr>
          <p:cNvPr name="Group 26" id="26"/>
          <p:cNvGrpSpPr/>
          <p:nvPr/>
        </p:nvGrpSpPr>
        <p:grpSpPr>
          <a:xfrm rot="0">
            <a:off x="1028700" y="5210954"/>
            <a:ext cx="6523106" cy="6070447"/>
            <a:chOff x="0" y="0"/>
            <a:chExt cx="8697475" cy="8093929"/>
          </a:xfrm>
        </p:grpSpPr>
        <p:grpSp>
          <p:nvGrpSpPr>
            <p:cNvPr name="Group 27" id="27"/>
            <p:cNvGrpSpPr/>
            <p:nvPr/>
          </p:nvGrpSpPr>
          <p:grpSpPr>
            <a:xfrm rot="0">
              <a:off x="0" y="0"/>
              <a:ext cx="8697475" cy="8093929"/>
              <a:chOff x="0" y="0"/>
              <a:chExt cx="1718020" cy="1598801"/>
            </a:xfrm>
          </p:grpSpPr>
          <p:sp>
            <p:nvSpPr>
              <p:cNvPr name="Freeform 28" id="28"/>
              <p:cNvSpPr/>
              <p:nvPr/>
            </p:nvSpPr>
            <p:spPr>
              <a:xfrm flipH="false" flipV="false" rot="0">
                <a:off x="0" y="0"/>
                <a:ext cx="1718020" cy="1598801"/>
              </a:xfrm>
              <a:custGeom>
                <a:avLst/>
                <a:gdLst/>
                <a:ahLst/>
                <a:cxnLst/>
                <a:rect r="r" b="b" t="t" l="l"/>
                <a:pathLst>
                  <a:path h="1598801" w="1718020">
                    <a:moveTo>
                      <a:pt x="0" y="0"/>
                    </a:moveTo>
                    <a:lnTo>
                      <a:pt x="1718020" y="0"/>
                    </a:lnTo>
                    <a:lnTo>
                      <a:pt x="1718020" y="1598801"/>
                    </a:lnTo>
                    <a:lnTo>
                      <a:pt x="0" y="1598801"/>
                    </a:lnTo>
                    <a:close/>
                  </a:path>
                </a:pathLst>
              </a:custGeom>
              <a:solidFill>
                <a:srgbClr val="FFD53E"/>
              </a:solidFill>
              <a:ln cap="sq">
                <a:noFill/>
                <a:prstDash val="solid"/>
                <a:miter/>
              </a:ln>
            </p:spPr>
          </p:sp>
          <p:sp>
            <p:nvSpPr>
              <p:cNvPr name="TextBox 29" id="29"/>
              <p:cNvSpPr txBox="true"/>
              <p:nvPr/>
            </p:nvSpPr>
            <p:spPr>
              <a:xfrm>
                <a:off x="0" y="-57150"/>
                <a:ext cx="1718020" cy="1655951"/>
              </a:xfrm>
              <a:prstGeom prst="rect">
                <a:avLst/>
              </a:prstGeom>
            </p:spPr>
            <p:txBody>
              <a:bodyPr anchor="ctr" rtlCol="false" tIns="50800" lIns="50800" bIns="50800" rIns="50800"/>
              <a:lstStyle/>
              <a:p>
                <a:pPr algn="ctr" marL="0" indent="0" lvl="0">
                  <a:lnSpc>
                    <a:spcPts val="3500"/>
                  </a:lnSpc>
                  <a:spcBef>
                    <a:spcPct val="0"/>
                  </a:spcBef>
                </a:pPr>
              </a:p>
            </p:txBody>
          </p:sp>
        </p:grpSp>
        <p:grpSp>
          <p:nvGrpSpPr>
            <p:cNvPr name="Group 30" id="30"/>
            <p:cNvGrpSpPr/>
            <p:nvPr/>
          </p:nvGrpSpPr>
          <p:grpSpPr>
            <a:xfrm rot="0">
              <a:off x="579358" y="487922"/>
              <a:ext cx="1166466" cy="1166466"/>
              <a:chOff x="0" y="0"/>
              <a:chExt cx="230413" cy="230413"/>
            </a:xfrm>
          </p:grpSpPr>
          <p:sp>
            <p:nvSpPr>
              <p:cNvPr name="Freeform 31" id="31"/>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32" id="32"/>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33" id="33"/>
            <p:cNvGrpSpPr/>
            <p:nvPr/>
          </p:nvGrpSpPr>
          <p:grpSpPr>
            <a:xfrm rot="0">
              <a:off x="579358" y="1920722"/>
              <a:ext cx="1166466" cy="1166466"/>
              <a:chOff x="0" y="0"/>
              <a:chExt cx="230413" cy="230413"/>
            </a:xfrm>
          </p:grpSpPr>
          <p:sp>
            <p:nvSpPr>
              <p:cNvPr name="Freeform 34" id="34"/>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35" id="35"/>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grpSp>
          <p:nvGrpSpPr>
            <p:cNvPr name="Group 36" id="36"/>
            <p:cNvGrpSpPr/>
            <p:nvPr/>
          </p:nvGrpSpPr>
          <p:grpSpPr>
            <a:xfrm rot="0">
              <a:off x="579358" y="3353521"/>
              <a:ext cx="1166466" cy="1166466"/>
              <a:chOff x="0" y="0"/>
              <a:chExt cx="230413" cy="230413"/>
            </a:xfrm>
          </p:grpSpPr>
          <p:sp>
            <p:nvSpPr>
              <p:cNvPr name="Freeform 37" id="37"/>
              <p:cNvSpPr/>
              <p:nvPr/>
            </p:nvSpPr>
            <p:spPr>
              <a:xfrm flipH="false" flipV="false" rot="0">
                <a:off x="0" y="0"/>
                <a:ext cx="230413" cy="230413"/>
              </a:xfrm>
              <a:custGeom>
                <a:avLst/>
                <a:gdLst/>
                <a:ahLst/>
                <a:cxnLst/>
                <a:rect r="r" b="b" t="t" l="l"/>
                <a:pathLst>
                  <a:path h="230413" w="230413">
                    <a:moveTo>
                      <a:pt x="0" y="0"/>
                    </a:moveTo>
                    <a:lnTo>
                      <a:pt x="230413" y="0"/>
                    </a:lnTo>
                    <a:lnTo>
                      <a:pt x="230413" y="230413"/>
                    </a:lnTo>
                    <a:lnTo>
                      <a:pt x="0" y="230413"/>
                    </a:lnTo>
                    <a:close/>
                  </a:path>
                </a:pathLst>
              </a:custGeom>
              <a:solidFill>
                <a:srgbClr val="577550"/>
              </a:solidFill>
            </p:spPr>
          </p:sp>
          <p:sp>
            <p:nvSpPr>
              <p:cNvPr name="TextBox 38" id="38"/>
              <p:cNvSpPr txBox="true"/>
              <p:nvPr/>
            </p:nvSpPr>
            <p:spPr>
              <a:xfrm>
                <a:off x="0" y="-57150"/>
                <a:ext cx="230413" cy="287563"/>
              </a:xfrm>
              <a:prstGeom prst="rect">
                <a:avLst/>
              </a:prstGeom>
            </p:spPr>
            <p:txBody>
              <a:bodyPr anchor="ctr" rtlCol="false" tIns="50800" lIns="50800" bIns="50800" rIns="50800"/>
              <a:lstStyle/>
              <a:p>
                <a:pPr algn="ctr">
                  <a:lnSpc>
                    <a:spcPts val="3500"/>
                  </a:lnSpc>
                </a:pPr>
              </a:p>
            </p:txBody>
          </p:sp>
        </p:grpSp>
        <p:sp>
          <p:nvSpPr>
            <p:cNvPr name="Freeform 39" id="39"/>
            <p:cNvSpPr/>
            <p:nvPr/>
          </p:nvSpPr>
          <p:spPr>
            <a:xfrm flipH="false" flipV="false" rot="0">
              <a:off x="967573" y="779596"/>
              <a:ext cx="390037" cy="583118"/>
            </a:xfrm>
            <a:custGeom>
              <a:avLst/>
              <a:gdLst/>
              <a:ahLst/>
              <a:cxnLst/>
              <a:rect r="r" b="b" t="t" l="l"/>
              <a:pathLst>
                <a:path h="583118" w="390037">
                  <a:moveTo>
                    <a:pt x="0" y="0"/>
                  </a:moveTo>
                  <a:lnTo>
                    <a:pt x="390037" y="0"/>
                  </a:lnTo>
                  <a:lnTo>
                    <a:pt x="390037" y="583118"/>
                  </a:lnTo>
                  <a:lnTo>
                    <a:pt x="0" y="58311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0" id="40"/>
            <p:cNvSpPr/>
            <p:nvPr/>
          </p:nvSpPr>
          <p:spPr>
            <a:xfrm flipH="false" flipV="false" rot="0">
              <a:off x="967573" y="2212396"/>
              <a:ext cx="390037" cy="583118"/>
            </a:xfrm>
            <a:custGeom>
              <a:avLst/>
              <a:gdLst/>
              <a:ahLst/>
              <a:cxnLst/>
              <a:rect r="r" b="b" t="t" l="l"/>
              <a:pathLst>
                <a:path h="583118" w="390037">
                  <a:moveTo>
                    <a:pt x="0" y="0"/>
                  </a:moveTo>
                  <a:lnTo>
                    <a:pt x="390037" y="0"/>
                  </a:lnTo>
                  <a:lnTo>
                    <a:pt x="390037" y="583117"/>
                  </a:lnTo>
                  <a:lnTo>
                    <a:pt x="0" y="5831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1" id="41"/>
            <p:cNvSpPr/>
            <p:nvPr/>
          </p:nvSpPr>
          <p:spPr>
            <a:xfrm flipH="false" flipV="false" rot="0">
              <a:off x="967573" y="3645196"/>
              <a:ext cx="390037" cy="583118"/>
            </a:xfrm>
            <a:custGeom>
              <a:avLst/>
              <a:gdLst/>
              <a:ahLst/>
              <a:cxnLst/>
              <a:rect r="r" b="b" t="t" l="l"/>
              <a:pathLst>
                <a:path h="583118" w="390037">
                  <a:moveTo>
                    <a:pt x="0" y="0"/>
                  </a:moveTo>
                  <a:lnTo>
                    <a:pt x="390037" y="0"/>
                  </a:lnTo>
                  <a:lnTo>
                    <a:pt x="390037" y="583117"/>
                  </a:lnTo>
                  <a:lnTo>
                    <a:pt x="0" y="5831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2" id="42"/>
            <p:cNvSpPr txBox="true"/>
            <p:nvPr/>
          </p:nvSpPr>
          <p:spPr>
            <a:xfrm rot="0">
              <a:off x="2116232" y="472139"/>
              <a:ext cx="6196606" cy="1140617"/>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Deforestation for agriculture, plantations and development.</a:t>
              </a:r>
            </a:p>
          </p:txBody>
        </p:sp>
        <p:sp>
          <p:nvSpPr>
            <p:cNvPr name="TextBox 43" id="43"/>
            <p:cNvSpPr txBox="true"/>
            <p:nvPr/>
          </p:nvSpPr>
          <p:spPr>
            <a:xfrm rot="0">
              <a:off x="2116232" y="2197039"/>
              <a:ext cx="3150170" cy="556549"/>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Forest fires.</a:t>
              </a:r>
            </a:p>
          </p:txBody>
        </p:sp>
        <p:sp>
          <p:nvSpPr>
            <p:cNvPr name="TextBox 44" id="44"/>
            <p:cNvSpPr txBox="true"/>
            <p:nvPr/>
          </p:nvSpPr>
          <p:spPr>
            <a:xfrm rot="0">
              <a:off x="2116232" y="3331570"/>
              <a:ext cx="4744534" cy="1140617"/>
            </a:xfrm>
            <a:prstGeom prst="rect">
              <a:avLst/>
            </a:prstGeom>
          </p:spPr>
          <p:txBody>
            <a:bodyPr anchor="t" rtlCol="false" tIns="0" lIns="0" bIns="0" rIns="0">
              <a:spAutoFit/>
            </a:bodyPr>
            <a:lstStyle/>
            <a:p>
              <a:pPr algn="l">
                <a:lnSpc>
                  <a:spcPts val="3500"/>
                </a:lnSpc>
              </a:pPr>
              <a:r>
                <a:rPr lang="en-US" sz="2500" b="true">
                  <a:solidFill>
                    <a:srgbClr val="134E1A"/>
                  </a:solidFill>
                  <a:latin typeface="Aileron Bold"/>
                  <a:ea typeface="Aileron Bold"/>
                  <a:cs typeface="Aileron Bold"/>
                  <a:sym typeface="Aileron Bold"/>
                </a:rPr>
                <a:t>Illegal logging and the timber industry.</a:t>
              </a:r>
            </a:p>
          </p:txBody>
        </p:sp>
      </p:grpSp>
      <p:sp>
        <p:nvSpPr>
          <p:cNvPr name="TextBox 45" id="45"/>
          <p:cNvSpPr txBox="true"/>
          <p:nvPr/>
        </p:nvSpPr>
        <p:spPr>
          <a:xfrm rot="0">
            <a:off x="9919931" y="2179365"/>
            <a:ext cx="7339369" cy="1480183"/>
          </a:xfrm>
          <a:prstGeom prst="rect">
            <a:avLst/>
          </a:prstGeom>
        </p:spPr>
        <p:txBody>
          <a:bodyPr anchor="t" rtlCol="false" tIns="0" lIns="0" bIns="0" rIns="0">
            <a:spAutoFit/>
          </a:bodyPr>
          <a:lstStyle/>
          <a:p>
            <a:pPr algn="just">
              <a:lnSpc>
                <a:spcPts val="2940"/>
              </a:lnSpc>
            </a:pPr>
            <a:r>
              <a:rPr lang="en-US" sz="2100" b="true">
                <a:solidFill>
                  <a:srgbClr val="322A2A"/>
                </a:solidFill>
                <a:latin typeface="Aileron Bold"/>
                <a:ea typeface="Aileron Bold"/>
                <a:cs typeface="Aileron Bold"/>
                <a:sym typeface="Aileron Bold"/>
              </a:rPr>
              <a:t>Deforestation damages ecosystems, reduces biodiversity, and disrupts the water cycle. Forest loss increases the risk of erosion, flooding, and reduces the availability of fresh water, as well as worsening global climate change.</a:t>
            </a:r>
          </a:p>
        </p:txBody>
      </p:sp>
      <p:sp>
        <p:nvSpPr>
          <p:cNvPr name="TextBox 46" id="46"/>
          <p:cNvSpPr txBox="true"/>
          <p:nvPr/>
        </p:nvSpPr>
        <p:spPr>
          <a:xfrm rot="0">
            <a:off x="9458489" y="4658621"/>
            <a:ext cx="422971" cy="884032"/>
          </a:xfrm>
          <a:prstGeom prst="rect">
            <a:avLst/>
          </a:prstGeom>
        </p:spPr>
        <p:txBody>
          <a:bodyPr anchor="t" rtlCol="false" tIns="0" lIns="0" bIns="0" rIns="0">
            <a:spAutoFit/>
          </a:bodyPr>
          <a:lstStyle/>
          <a:p>
            <a:pPr algn="l" marL="0" indent="0" lvl="0">
              <a:lnSpc>
                <a:spcPts val="6115"/>
              </a:lnSpc>
              <a:spcBef>
                <a:spcPct val="0"/>
              </a:spcBef>
            </a:pPr>
            <a:r>
              <a:rPr lang="en-US" b="true" sz="5272">
                <a:solidFill>
                  <a:srgbClr val="134E1A"/>
                </a:solidFill>
                <a:latin typeface="Akzidenz-Grotesk Heavy"/>
                <a:ea typeface="Akzidenz-Grotesk Heavy"/>
                <a:cs typeface="Akzidenz-Grotesk Heavy"/>
                <a:sym typeface="Akzidenz-Grotesk Heavy"/>
              </a:rPr>
              <a:t>1</a:t>
            </a:r>
          </a:p>
        </p:txBody>
      </p:sp>
      <p:sp>
        <p:nvSpPr>
          <p:cNvPr name="TextBox 47" id="47"/>
          <p:cNvSpPr txBox="true"/>
          <p:nvPr/>
        </p:nvSpPr>
        <p:spPr>
          <a:xfrm rot="0">
            <a:off x="12518355" y="4658621"/>
            <a:ext cx="422971" cy="884032"/>
          </a:xfrm>
          <a:prstGeom prst="rect">
            <a:avLst/>
          </a:prstGeom>
        </p:spPr>
        <p:txBody>
          <a:bodyPr anchor="t" rtlCol="false" tIns="0" lIns="0" bIns="0" rIns="0">
            <a:spAutoFit/>
          </a:bodyPr>
          <a:lstStyle/>
          <a:p>
            <a:pPr algn="l" marL="0" indent="0" lvl="0">
              <a:lnSpc>
                <a:spcPts val="6115"/>
              </a:lnSpc>
              <a:spcBef>
                <a:spcPct val="0"/>
              </a:spcBef>
            </a:pPr>
            <a:r>
              <a:rPr lang="en-US" b="true" sz="5272">
                <a:solidFill>
                  <a:srgbClr val="134E1A"/>
                </a:solidFill>
                <a:latin typeface="Akzidenz-Grotesk Heavy"/>
                <a:ea typeface="Akzidenz-Grotesk Heavy"/>
                <a:cs typeface="Akzidenz-Grotesk Heavy"/>
                <a:sym typeface="Akzidenz-Grotesk Heavy"/>
              </a:rPr>
              <a:t>2</a:t>
            </a:r>
          </a:p>
        </p:txBody>
      </p:sp>
      <p:sp>
        <p:nvSpPr>
          <p:cNvPr name="TextBox 48" id="48"/>
          <p:cNvSpPr txBox="true"/>
          <p:nvPr/>
        </p:nvSpPr>
        <p:spPr>
          <a:xfrm rot="0">
            <a:off x="15578221" y="4658621"/>
            <a:ext cx="422971" cy="884032"/>
          </a:xfrm>
          <a:prstGeom prst="rect">
            <a:avLst/>
          </a:prstGeom>
        </p:spPr>
        <p:txBody>
          <a:bodyPr anchor="t" rtlCol="false" tIns="0" lIns="0" bIns="0" rIns="0">
            <a:spAutoFit/>
          </a:bodyPr>
          <a:lstStyle/>
          <a:p>
            <a:pPr algn="l" marL="0" indent="0" lvl="0">
              <a:lnSpc>
                <a:spcPts val="6115"/>
              </a:lnSpc>
              <a:spcBef>
                <a:spcPct val="0"/>
              </a:spcBef>
            </a:pPr>
            <a:r>
              <a:rPr lang="en-US" b="true" sz="5272">
                <a:solidFill>
                  <a:srgbClr val="134E1A"/>
                </a:solidFill>
                <a:latin typeface="Akzidenz-Grotesk Heavy"/>
                <a:ea typeface="Akzidenz-Grotesk Heavy"/>
                <a:cs typeface="Akzidenz-Grotesk Heavy"/>
                <a:sym typeface="Akzidenz-Grotesk Heavy"/>
              </a:rPr>
              <a:t>3</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1028700" y="4620629"/>
            <a:ext cx="3681036" cy="786722"/>
            <a:chOff x="0" y="0"/>
            <a:chExt cx="969491" cy="207203"/>
          </a:xfrm>
        </p:grpSpPr>
        <p:sp>
          <p:nvSpPr>
            <p:cNvPr name="Freeform 3" id="3"/>
            <p:cNvSpPr/>
            <p:nvPr/>
          </p:nvSpPr>
          <p:spPr>
            <a:xfrm flipH="false" flipV="false" rot="0">
              <a:off x="0" y="0"/>
              <a:ext cx="969491" cy="207203"/>
            </a:xfrm>
            <a:custGeom>
              <a:avLst/>
              <a:gdLst/>
              <a:ahLst/>
              <a:cxnLst/>
              <a:rect r="r" b="b" t="t" l="l"/>
              <a:pathLst>
                <a:path h="207203" w="969491">
                  <a:moveTo>
                    <a:pt x="0" y="0"/>
                  </a:moveTo>
                  <a:lnTo>
                    <a:pt x="969491" y="0"/>
                  </a:lnTo>
                  <a:lnTo>
                    <a:pt x="969491" y="207203"/>
                  </a:lnTo>
                  <a:lnTo>
                    <a:pt x="0" y="207203"/>
                  </a:lnTo>
                  <a:close/>
                </a:path>
              </a:pathLst>
            </a:custGeom>
            <a:solidFill>
              <a:srgbClr val="FFD53E"/>
            </a:solidFill>
          </p:spPr>
        </p:sp>
        <p:sp>
          <p:nvSpPr>
            <p:cNvPr name="TextBox 4" id="4"/>
            <p:cNvSpPr txBox="true"/>
            <p:nvPr/>
          </p:nvSpPr>
          <p:spPr>
            <a:xfrm>
              <a:off x="0" y="-57150"/>
              <a:ext cx="969491" cy="264353"/>
            </a:xfrm>
            <a:prstGeom prst="rect">
              <a:avLst/>
            </a:prstGeom>
          </p:spPr>
          <p:txBody>
            <a:bodyPr anchor="ctr" rtlCol="false" tIns="50800" lIns="50800" bIns="50800" rIns="50800"/>
            <a:lstStyle/>
            <a:p>
              <a:pPr algn="ctr">
                <a:lnSpc>
                  <a:spcPts val="3500"/>
                </a:lnSpc>
              </a:pPr>
            </a:p>
          </p:txBody>
        </p:sp>
      </p:grpSp>
      <p:grpSp>
        <p:nvGrpSpPr>
          <p:cNvPr name="Group 5" id="5"/>
          <p:cNvGrpSpPr/>
          <p:nvPr/>
        </p:nvGrpSpPr>
        <p:grpSpPr>
          <a:xfrm rot="0">
            <a:off x="9513799" y="4620529"/>
            <a:ext cx="3681036" cy="786722"/>
            <a:chOff x="0" y="0"/>
            <a:chExt cx="969491" cy="207203"/>
          </a:xfrm>
        </p:grpSpPr>
        <p:sp>
          <p:nvSpPr>
            <p:cNvPr name="Freeform 6" id="6"/>
            <p:cNvSpPr/>
            <p:nvPr/>
          </p:nvSpPr>
          <p:spPr>
            <a:xfrm flipH="false" flipV="false" rot="0">
              <a:off x="0" y="0"/>
              <a:ext cx="969491" cy="207203"/>
            </a:xfrm>
            <a:custGeom>
              <a:avLst/>
              <a:gdLst/>
              <a:ahLst/>
              <a:cxnLst/>
              <a:rect r="r" b="b" t="t" l="l"/>
              <a:pathLst>
                <a:path h="207203" w="969491">
                  <a:moveTo>
                    <a:pt x="0" y="0"/>
                  </a:moveTo>
                  <a:lnTo>
                    <a:pt x="969491" y="0"/>
                  </a:lnTo>
                  <a:lnTo>
                    <a:pt x="969491" y="207203"/>
                  </a:lnTo>
                  <a:lnTo>
                    <a:pt x="0" y="207203"/>
                  </a:lnTo>
                  <a:close/>
                </a:path>
              </a:pathLst>
            </a:custGeom>
            <a:solidFill>
              <a:srgbClr val="FFD53E"/>
            </a:solidFill>
          </p:spPr>
        </p:sp>
        <p:sp>
          <p:nvSpPr>
            <p:cNvPr name="TextBox 7" id="7"/>
            <p:cNvSpPr txBox="true"/>
            <p:nvPr/>
          </p:nvSpPr>
          <p:spPr>
            <a:xfrm>
              <a:off x="0" y="-57150"/>
              <a:ext cx="969491" cy="264353"/>
            </a:xfrm>
            <a:prstGeom prst="rect">
              <a:avLst/>
            </a:prstGeom>
          </p:spPr>
          <p:txBody>
            <a:bodyPr anchor="ctr" rtlCol="false" tIns="50800" lIns="50800" bIns="50800" rIns="50800"/>
            <a:lstStyle/>
            <a:p>
              <a:pPr algn="ctr">
                <a:lnSpc>
                  <a:spcPts val="3500"/>
                </a:lnSpc>
              </a:pPr>
            </a:p>
          </p:txBody>
        </p:sp>
      </p:grpSp>
      <p:grpSp>
        <p:nvGrpSpPr>
          <p:cNvPr name="Group 8" id="8"/>
          <p:cNvGrpSpPr/>
          <p:nvPr/>
        </p:nvGrpSpPr>
        <p:grpSpPr>
          <a:xfrm rot="0">
            <a:off x="5270788" y="4620579"/>
            <a:ext cx="3681036" cy="786722"/>
            <a:chOff x="0" y="0"/>
            <a:chExt cx="969491" cy="207203"/>
          </a:xfrm>
        </p:grpSpPr>
        <p:sp>
          <p:nvSpPr>
            <p:cNvPr name="Freeform 9" id="9"/>
            <p:cNvSpPr/>
            <p:nvPr/>
          </p:nvSpPr>
          <p:spPr>
            <a:xfrm flipH="false" flipV="false" rot="0">
              <a:off x="0" y="0"/>
              <a:ext cx="969491" cy="207203"/>
            </a:xfrm>
            <a:custGeom>
              <a:avLst/>
              <a:gdLst/>
              <a:ahLst/>
              <a:cxnLst/>
              <a:rect r="r" b="b" t="t" l="l"/>
              <a:pathLst>
                <a:path h="207203" w="969491">
                  <a:moveTo>
                    <a:pt x="0" y="0"/>
                  </a:moveTo>
                  <a:lnTo>
                    <a:pt x="969491" y="0"/>
                  </a:lnTo>
                  <a:lnTo>
                    <a:pt x="969491" y="207203"/>
                  </a:lnTo>
                  <a:lnTo>
                    <a:pt x="0" y="207203"/>
                  </a:lnTo>
                  <a:close/>
                </a:path>
              </a:pathLst>
            </a:custGeom>
            <a:solidFill>
              <a:srgbClr val="FFD53E"/>
            </a:solidFill>
          </p:spPr>
        </p:sp>
        <p:sp>
          <p:nvSpPr>
            <p:cNvPr name="TextBox 10" id="10"/>
            <p:cNvSpPr txBox="true"/>
            <p:nvPr/>
          </p:nvSpPr>
          <p:spPr>
            <a:xfrm>
              <a:off x="0" y="-57150"/>
              <a:ext cx="969491" cy="264353"/>
            </a:xfrm>
            <a:prstGeom prst="rect">
              <a:avLst/>
            </a:prstGeom>
          </p:spPr>
          <p:txBody>
            <a:bodyPr anchor="ctr" rtlCol="false" tIns="50800" lIns="50800" bIns="50800" rIns="50800"/>
            <a:lstStyle/>
            <a:p>
              <a:pPr algn="ctr">
                <a:lnSpc>
                  <a:spcPts val="3500"/>
                </a:lnSpc>
              </a:pPr>
            </a:p>
          </p:txBody>
        </p:sp>
      </p:grpSp>
      <p:grpSp>
        <p:nvGrpSpPr>
          <p:cNvPr name="Group 11" id="11"/>
          <p:cNvGrpSpPr/>
          <p:nvPr/>
        </p:nvGrpSpPr>
        <p:grpSpPr>
          <a:xfrm rot="0">
            <a:off x="1028700" y="5533357"/>
            <a:ext cx="3681036" cy="2748332"/>
            <a:chOff x="0" y="0"/>
            <a:chExt cx="570289" cy="425789"/>
          </a:xfrm>
        </p:grpSpPr>
        <p:sp>
          <p:nvSpPr>
            <p:cNvPr name="Freeform 12" id="12"/>
            <p:cNvSpPr/>
            <p:nvPr/>
          </p:nvSpPr>
          <p:spPr>
            <a:xfrm flipH="false" flipV="false" rot="0">
              <a:off x="0" y="0"/>
              <a:ext cx="570289" cy="425789"/>
            </a:xfrm>
            <a:custGeom>
              <a:avLst/>
              <a:gdLst/>
              <a:ahLst/>
              <a:cxnLst/>
              <a:rect r="r" b="b" t="t" l="l"/>
              <a:pathLst>
                <a:path h="425789" w="570289">
                  <a:moveTo>
                    <a:pt x="0" y="0"/>
                  </a:moveTo>
                  <a:lnTo>
                    <a:pt x="570289" y="0"/>
                  </a:lnTo>
                  <a:lnTo>
                    <a:pt x="570289" y="425789"/>
                  </a:lnTo>
                  <a:lnTo>
                    <a:pt x="0" y="425789"/>
                  </a:lnTo>
                  <a:close/>
                </a:path>
              </a:pathLst>
            </a:custGeom>
            <a:blipFill>
              <a:blip r:embed="rId2"/>
              <a:stretch>
                <a:fillRect l="0" t="-101031" r="0" b="0"/>
              </a:stretch>
            </a:blipFill>
          </p:spPr>
        </p:sp>
      </p:grpSp>
      <p:grpSp>
        <p:nvGrpSpPr>
          <p:cNvPr name="Group 13" id="13"/>
          <p:cNvGrpSpPr/>
          <p:nvPr/>
        </p:nvGrpSpPr>
        <p:grpSpPr>
          <a:xfrm rot="0">
            <a:off x="9513799" y="5533258"/>
            <a:ext cx="3681036" cy="2748332"/>
            <a:chOff x="0" y="0"/>
            <a:chExt cx="570289" cy="425789"/>
          </a:xfrm>
        </p:grpSpPr>
        <p:sp>
          <p:nvSpPr>
            <p:cNvPr name="Freeform 14" id="14"/>
            <p:cNvSpPr/>
            <p:nvPr/>
          </p:nvSpPr>
          <p:spPr>
            <a:xfrm flipH="false" flipV="false" rot="0">
              <a:off x="0" y="0"/>
              <a:ext cx="570289" cy="425789"/>
            </a:xfrm>
            <a:custGeom>
              <a:avLst/>
              <a:gdLst/>
              <a:ahLst/>
              <a:cxnLst/>
              <a:rect r="r" b="b" t="t" l="l"/>
              <a:pathLst>
                <a:path h="425789" w="570289">
                  <a:moveTo>
                    <a:pt x="0" y="0"/>
                  </a:moveTo>
                  <a:lnTo>
                    <a:pt x="570289" y="0"/>
                  </a:lnTo>
                  <a:lnTo>
                    <a:pt x="570289" y="425789"/>
                  </a:lnTo>
                  <a:lnTo>
                    <a:pt x="0" y="425789"/>
                  </a:lnTo>
                  <a:close/>
                </a:path>
              </a:pathLst>
            </a:custGeom>
            <a:blipFill>
              <a:blip r:embed="rId3"/>
              <a:stretch>
                <a:fillRect l="-79842" t="-2934" r="0" b="-57548"/>
              </a:stretch>
            </a:blipFill>
          </p:spPr>
        </p:sp>
      </p:grpSp>
      <p:grpSp>
        <p:nvGrpSpPr>
          <p:cNvPr name="Group 15" id="15"/>
          <p:cNvGrpSpPr/>
          <p:nvPr/>
        </p:nvGrpSpPr>
        <p:grpSpPr>
          <a:xfrm rot="0">
            <a:off x="5268594" y="5533258"/>
            <a:ext cx="3681036" cy="2748332"/>
            <a:chOff x="0" y="0"/>
            <a:chExt cx="570289" cy="425789"/>
          </a:xfrm>
        </p:grpSpPr>
        <p:sp>
          <p:nvSpPr>
            <p:cNvPr name="Freeform 16" id="16"/>
            <p:cNvSpPr/>
            <p:nvPr/>
          </p:nvSpPr>
          <p:spPr>
            <a:xfrm flipH="false" flipV="false" rot="0">
              <a:off x="0" y="0"/>
              <a:ext cx="570289" cy="425789"/>
            </a:xfrm>
            <a:custGeom>
              <a:avLst/>
              <a:gdLst/>
              <a:ahLst/>
              <a:cxnLst/>
              <a:rect r="r" b="b" t="t" l="l"/>
              <a:pathLst>
                <a:path h="425789" w="570289">
                  <a:moveTo>
                    <a:pt x="0" y="0"/>
                  </a:moveTo>
                  <a:lnTo>
                    <a:pt x="570289" y="0"/>
                  </a:lnTo>
                  <a:lnTo>
                    <a:pt x="570289" y="425789"/>
                  </a:lnTo>
                  <a:lnTo>
                    <a:pt x="0" y="425789"/>
                  </a:lnTo>
                  <a:close/>
                </a:path>
              </a:pathLst>
            </a:custGeom>
            <a:blipFill>
              <a:blip r:embed="rId4"/>
              <a:stretch>
                <a:fillRect l="-34443" t="-43186" r="-55611" b="0"/>
              </a:stretch>
            </a:blipFill>
          </p:spPr>
        </p:sp>
      </p:grpSp>
      <p:grpSp>
        <p:nvGrpSpPr>
          <p:cNvPr name="Group 17" id="17"/>
          <p:cNvGrpSpPr/>
          <p:nvPr/>
        </p:nvGrpSpPr>
        <p:grpSpPr>
          <a:xfrm rot="0">
            <a:off x="13874850" y="7868912"/>
            <a:ext cx="6768900" cy="6768900"/>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AFFD2"/>
            </a:solidFill>
            <a:ln cap="sq">
              <a:noFill/>
              <a:prstDash val="solid"/>
              <a:miter/>
            </a:ln>
          </p:spPr>
        </p:sp>
        <p:sp>
          <p:nvSpPr>
            <p:cNvPr name="TextBox 19" id="19"/>
            <p:cNvSpPr txBox="true"/>
            <p:nvPr/>
          </p:nvSpPr>
          <p:spPr>
            <a:xfrm>
              <a:off x="76200" y="19050"/>
              <a:ext cx="660400" cy="717550"/>
            </a:xfrm>
            <a:prstGeom prst="rect">
              <a:avLst/>
            </a:prstGeom>
          </p:spPr>
          <p:txBody>
            <a:bodyPr anchor="ctr" rtlCol="false" tIns="50800" lIns="50800" bIns="50800" rIns="50800"/>
            <a:lstStyle/>
            <a:p>
              <a:pPr algn="ctr" marL="0" indent="0" lvl="0">
                <a:lnSpc>
                  <a:spcPts val="3500"/>
                </a:lnSpc>
                <a:spcBef>
                  <a:spcPct val="0"/>
                </a:spcBef>
              </a:pPr>
            </a:p>
          </p:txBody>
        </p:sp>
      </p:grpSp>
      <p:grpSp>
        <p:nvGrpSpPr>
          <p:cNvPr name="Group 20" id="20"/>
          <p:cNvGrpSpPr/>
          <p:nvPr/>
        </p:nvGrpSpPr>
        <p:grpSpPr>
          <a:xfrm rot="0">
            <a:off x="16332306" y="0"/>
            <a:ext cx="1955694" cy="10287000"/>
            <a:chOff x="0" y="0"/>
            <a:chExt cx="515080" cy="2709333"/>
          </a:xfrm>
        </p:grpSpPr>
        <p:sp>
          <p:nvSpPr>
            <p:cNvPr name="Freeform 21" id="21"/>
            <p:cNvSpPr/>
            <p:nvPr/>
          </p:nvSpPr>
          <p:spPr>
            <a:xfrm flipH="false" flipV="false" rot="0">
              <a:off x="0" y="0"/>
              <a:ext cx="515080" cy="2709333"/>
            </a:xfrm>
            <a:custGeom>
              <a:avLst/>
              <a:gdLst/>
              <a:ahLst/>
              <a:cxnLst/>
              <a:rect r="r" b="b" t="t" l="l"/>
              <a:pathLst>
                <a:path h="2709333" w="515080">
                  <a:moveTo>
                    <a:pt x="0" y="0"/>
                  </a:moveTo>
                  <a:lnTo>
                    <a:pt x="515080" y="0"/>
                  </a:lnTo>
                  <a:lnTo>
                    <a:pt x="515080" y="2709333"/>
                  </a:lnTo>
                  <a:lnTo>
                    <a:pt x="0" y="2709333"/>
                  </a:lnTo>
                  <a:close/>
                </a:path>
              </a:pathLst>
            </a:custGeom>
            <a:gradFill rotWithShape="true">
              <a:gsLst>
                <a:gs pos="0">
                  <a:srgbClr val="7FC563">
                    <a:alpha val="100000"/>
                  </a:srgbClr>
                </a:gs>
                <a:gs pos="100000">
                  <a:srgbClr val="58CAE2">
                    <a:alpha val="100000"/>
                  </a:srgbClr>
                </a:gs>
              </a:gsLst>
              <a:lin ang="0"/>
            </a:gradFill>
          </p:spPr>
        </p:sp>
        <p:sp>
          <p:nvSpPr>
            <p:cNvPr name="TextBox 22" id="22"/>
            <p:cNvSpPr txBox="true"/>
            <p:nvPr/>
          </p:nvSpPr>
          <p:spPr>
            <a:xfrm>
              <a:off x="0" y="-57150"/>
              <a:ext cx="515080" cy="2766483"/>
            </a:xfrm>
            <a:prstGeom prst="rect">
              <a:avLst/>
            </a:prstGeom>
          </p:spPr>
          <p:txBody>
            <a:bodyPr anchor="ctr" rtlCol="false" tIns="50800" lIns="50800" bIns="50800" rIns="50800"/>
            <a:lstStyle/>
            <a:p>
              <a:pPr algn="ctr">
                <a:lnSpc>
                  <a:spcPts val="3500"/>
                </a:lnSpc>
              </a:pPr>
            </a:p>
          </p:txBody>
        </p:sp>
      </p:grpSp>
      <p:grpSp>
        <p:nvGrpSpPr>
          <p:cNvPr name="Group 23" id="23"/>
          <p:cNvGrpSpPr/>
          <p:nvPr/>
        </p:nvGrpSpPr>
        <p:grpSpPr>
          <a:xfrm rot="0">
            <a:off x="14706504" y="1028700"/>
            <a:ext cx="2552796" cy="255279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BA24A"/>
            </a:solidFill>
          </p:spPr>
        </p:sp>
        <p:sp>
          <p:nvSpPr>
            <p:cNvPr name="TextBox 25" id="25"/>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26" id="26"/>
          <p:cNvSpPr/>
          <p:nvPr/>
        </p:nvSpPr>
        <p:spPr>
          <a:xfrm flipH="false" flipV="false" rot="0">
            <a:off x="15365684" y="1902223"/>
            <a:ext cx="1234436" cy="805750"/>
          </a:xfrm>
          <a:custGeom>
            <a:avLst/>
            <a:gdLst/>
            <a:ahLst/>
            <a:cxnLst/>
            <a:rect r="r" b="b" t="t" l="l"/>
            <a:pathLst>
              <a:path h="805750" w="1234436">
                <a:moveTo>
                  <a:pt x="0" y="0"/>
                </a:moveTo>
                <a:lnTo>
                  <a:pt x="1234436" y="0"/>
                </a:lnTo>
                <a:lnTo>
                  <a:pt x="1234436" y="805750"/>
                </a:lnTo>
                <a:lnTo>
                  <a:pt x="0" y="8057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7" id="27"/>
          <p:cNvSpPr txBox="true"/>
          <p:nvPr/>
        </p:nvSpPr>
        <p:spPr>
          <a:xfrm rot="0">
            <a:off x="2254222" y="914400"/>
            <a:ext cx="10940614" cy="1185138"/>
          </a:xfrm>
          <a:prstGeom prst="rect">
            <a:avLst/>
          </a:prstGeom>
        </p:spPr>
        <p:txBody>
          <a:bodyPr anchor="t" rtlCol="false" tIns="0" lIns="0" bIns="0" rIns="0">
            <a:spAutoFit/>
          </a:bodyPr>
          <a:lstStyle/>
          <a:p>
            <a:pPr algn="r" marL="0" indent="0" lvl="0">
              <a:lnSpc>
                <a:spcPts val="8120"/>
              </a:lnSpc>
              <a:spcBef>
                <a:spcPct val="0"/>
              </a:spcBef>
            </a:pPr>
            <a:r>
              <a:rPr lang="en-US" b="true" sz="7000">
                <a:solidFill>
                  <a:srgbClr val="134E1A"/>
                </a:solidFill>
                <a:latin typeface="Akzidenz-Grotesk Heavy"/>
                <a:ea typeface="Akzidenz-Grotesk Heavy"/>
                <a:cs typeface="Akzidenz-Grotesk Heavy"/>
                <a:sym typeface="Akzidenz-Grotesk Heavy"/>
              </a:rPr>
              <a:t>Proposed Solutions</a:t>
            </a:r>
          </a:p>
        </p:txBody>
      </p:sp>
      <p:sp>
        <p:nvSpPr>
          <p:cNvPr name="TextBox 28" id="28"/>
          <p:cNvSpPr txBox="true"/>
          <p:nvPr/>
        </p:nvSpPr>
        <p:spPr>
          <a:xfrm rot="0">
            <a:off x="1028700" y="2851958"/>
            <a:ext cx="6080412" cy="1108510"/>
          </a:xfrm>
          <a:prstGeom prst="rect">
            <a:avLst/>
          </a:prstGeom>
        </p:spPr>
        <p:txBody>
          <a:bodyPr anchor="t" rtlCol="false" tIns="0" lIns="0" bIns="0" rIns="0">
            <a:spAutoFit/>
          </a:bodyPr>
          <a:lstStyle/>
          <a:p>
            <a:pPr algn="just">
              <a:lnSpc>
                <a:spcPts val="2940"/>
              </a:lnSpc>
            </a:pPr>
            <a:r>
              <a:rPr lang="en-US" sz="2100" b="true">
                <a:solidFill>
                  <a:srgbClr val="322A2A"/>
                </a:solidFill>
                <a:latin typeface="Aileron Ultra-Bold"/>
                <a:ea typeface="Aileron Ultra-Bold"/>
                <a:cs typeface="Aileron Ultra-Bold"/>
                <a:sym typeface="Aileron Ultra-Bold"/>
              </a:rPr>
              <a:t>There are various reforestation techniques that can be used depending on land conditions, climate, and the tree species to be planted:</a:t>
            </a:r>
          </a:p>
        </p:txBody>
      </p:sp>
      <p:sp>
        <p:nvSpPr>
          <p:cNvPr name="TextBox 29" id="29"/>
          <p:cNvSpPr txBox="true"/>
          <p:nvPr/>
        </p:nvSpPr>
        <p:spPr>
          <a:xfrm rot="0">
            <a:off x="1570824" y="4769615"/>
            <a:ext cx="2596788" cy="431699"/>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Direct planting</a:t>
            </a:r>
          </a:p>
        </p:txBody>
      </p:sp>
      <p:sp>
        <p:nvSpPr>
          <p:cNvPr name="TextBox 30" id="30"/>
          <p:cNvSpPr txBox="true"/>
          <p:nvPr/>
        </p:nvSpPr>
        <p:spPr>
          <a:xfrm rot="0">
            <a:off x="10012930" y="4769516"/>
            <a:ext cx="2768761" cy="431699"/>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Seed distribution</a:t>
            </a:r>
          </a:p>
        </p:txBody>
      </p:sp>
      <p:sp>
        <p:nvSpPr>
          <p:cNvPr name="TextBox 31" id="31"/>
          <p:cNvSpPr txBox="true"/>
          <p:nvPr/>
        </p:nvSpPr>
        <p:spPr>
          <a:xfrm rot="0">
            <a:off x="5726926" y="4769466"/>
            <a:ext cx="2768761" cy="431699"/>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Natural greening</a:t>
            </a:r>
          </a:p>
        </p:txBody>
      </p:sp>
      <p:sp>
        <p:nvSpPr>
          <p:cNvPr name="TextBox 32" id="32"/>
          <p:cNvSpPr txBox="true"/>
          <p:nvPr/>
        </p:nvSpPr>
        <p:spPr>
          <a:xfrm rot="0">
            <a:off x="1028700" y="8556627"/>
            <a:ext cx="3681036" cy="701673"/>
          </a:xfrm>
          <a:prstGeom prst="rect">
            <a:avLst/>
          </a:prstGeom>
        </p:spPr>
        <p:txBody>
          <a:bodyPr anchor="t" rtlCol="false" tIns="0" lIns="0" bIns="0" rIns="0">
            <a:spAutoFit/>
          </a:bodyPr>
          <a:lstStyle/>
          <a:p>
            <a:pPr algn="just">
              <a:lnSpc>
                <a:spcPts val="2800"/>
              </a:lnSpc>
            </a:pPr>
            <a:r>
              <a:rPr lang="en-US" sz="2000" b="true">
                <a:solidFill>
                  <a:srgbClr val="322A2A"/>
                </a:solidFill>
                <a:latin typeface="Aileron Bold"/>
                <a:ea typeface="Aileron Bold"/>
                <a:cs typeface="Aileron Bold"/>
                <a:sym typeface="Aileron Bold"/>
              </a:rPr>
              <a:t>Explain more about effective reforestation techniques here.</a:t>
            </a:r>
          </a:p>
        </p:txBody>
      </p:sp>
      <p:sp>
        <p:nvSpPr>
          <p:cNvPr name="TextBox 33" id="33"/>
          <p:cNvSpPr txBox="true"/>
          <p:nvPr/>
        </p:nvSpPr>
        <p:spPr>
          <a:xfrm rot="0">
            <a:off x="9513799" y="8556528"/>
            <a:ext cx="3681036" cy="701673"/>
          </a:xfrm>
          <a:prstGeom prst="rect">
            <a:avLst/>
          </a:prstGeom>
        </p:spPr>
        <p:txBody>
          <a:bodyPr anchor="t" rtlCol="false" tIns="0" lIns="0" bIns="0" rIns="0">
            <a:spAutoFit/>
          </a:bodyPr>
          <a:lstStyle/>
          <a:p>
            <a:pPr algn="just">
              <a:lnSpc>
                <a:spcPts val="2800"/>
              </a:lnSpc>
            </a:pPr>
            <a:r>
              <a:rPr lang="en-US" sz="2000" b="true">
                <a:solidFill>
                  <a:srgbClr val="322A2A"/>
                </a:solidFill>
                <a:latin typeface="Aileron Bold"/>
                <a:ea typeface="Aileron Bold"/>
                <a:cs typeface="Aileron Bold"/>
                <a:sym typeface="Aileron Bold"/>
              </a:rPr>
              <a:t>Explain more about effective reforestation techniques here.</a:t>
            </a:r>
          </a:p>
        </p:txBody>
      </p:sp>
      <p:sp>
        <p:nvSpPr>
          <p:cNvPr name="TextBox 34" id="34"/>
          <p:cNvSpPr txBox="true"/>
          <p:nvPr/>
        </p:nvSpPr>
        <p:spPr>
          <a:xfrm rot="0">
            <a:off x="5270788" y="8556528"/>
            <a:ext cx="3681036" cy="701673"/>
          </a:xfrm>
          <a:prstGeom prst="rect">
            <a:avLst/>
          </a:prstGeom>
        </p:spPr>
        <p:txBody>
          <a:bodyPr anchor="t" rtlCol="false" tIns="0" lIns="0" bIns="0" rIns="0">
            <a:spAutoFit/>
          </a:bodyPr>
          <a:lstStyle/>
          <a:p>
            <a:pPr algn="just">
              <a:lnSpc>
                <a:spcPts val="2800"/>
              </a:lnSpc>
            </a:pPr>
            <a:r>
              <a:rPr lang="en-US" sz="2000" b="true">
                <a:solidFill>
                  <a:srgbClr val="322A2A"/>
                </a:solidFill>
                <a:latin typeface="Aileron Bold"/>
                <a:ea typeface="Aileron Bold"/>
                <a:cs typeface="Aileron Bold"/>
                <a:sym typeface="Aileron Bold"/>
              </a:rPr>
              <a:t>Explain more about effective reforestation techniques here.</a:t>
            </a:r>
          </a:p>
        </p:txBody>
      </p:sp>
      <p:sp>
        <p:nvSpPr>
          <p:cNvPr name="Freeform 35" id="35"/>
          <p:cNvSpPr/>
          <p:nvPr/>
        </p:nvSpPr>
        <p:spPr>
          <a:xfrm flipH="false" flipV="false" rot="0">
            <a:off x="13885906" y="4620629"/>
            <a:ext cx="1755330" cy="261704"/>
          </a:xfrm>
          <a:custGeom>
            <a:avLst/>
            <a:gdLst/>
            <a:ahLst/>
            <a:cxnLst/>
            <a:rect r="r" b="b" t="t" l="l"/>
            <a:pathLst>
              <a:path h="261704" w="1755330">
                <a:moveTo>
                  <a:pt x="0" y="0"/>
                </a:moveTo>
                <a:lnTo>
                  <a:pt x="1755330" y="0"/>
                </a:lnTo>
                <a:lnTo>
                  <a:pt x="1755330" y="261703"/>
                </a:lnTo>
                <a:lnTo>
                  <a:pt x="0" y="2617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3500964" y="5860453"/>
            <a:ext cx="4089461" cy="2385366"/>
            <a:chOff x="0" y="0"/>
            <a:chExt cx="633565" cy="369556"/>
          </a:xfrm>
        </p:grpSpPr>
        <p:sp>
          <p:nvSpPr>
            <p:cNvPr name="Freeform 3" id="3"/>
            <p:cNvSpPr/>
            <p:nvPr/>
          </p:nvSpPr>
          <p:spPr>
            <a:xfrm flipH="false" flipV="false" rot="0">
              <a:off x="0" y="0"/>
              <a:ext cx="633565" cy="369556"/>
            </a:xfrm>
            <a:custGeom>
              <a:avLst/>
              <a:gdLst/>
              <a:ahLst/>
              <a:cxnLst/>
              <a:rect r="r" b="b" t="t" l="l"/>
              <a:pathLst>
                <a:path h="369556" w="633565">
                  <a:moveTo>
                    <a:pt x="0" y="0"/>
                  </a:moveTo>
                  <a:lnTo>
                    <a:pt x="633565" y="0"/>
                  </a:lnTo>
                  <a:lnTo>
                    <a:pt x="633565" y="369556"/>
                  </a:lnTo>
                  <a:lnTo>
                    <a:pt x="0" y="369556"/>
                  </a:lnTo>
                  <a:close/>
                </a:path>
              </a:pathLst>
            </a:custGeom>
            <a:blipFill>
              <a:blip r:embed="rId2"/>
              <a:stretch>
                <a:fillRect l="0" t="-13578" r="0" b="0"/>
              </a:stretch>
            </a:blipFill>
          </p:spPr>
        </p:sp>
      </p:grpSp>
      <p:grpSp>
        <p:nvGrpSpPr>
          <p:cNvPr name="Group 4" id="4"/>
          <p:cNvGrpSpPr/>
          <p:nvPr/>
        </p:nvGrpSpPr>
        <p:grpSpPr>
          <a:xfrm rot="0">
            <a:off x="3496913" y="4247831"/>
            <a:ext cx="5647087" cy="1197379"/>
            <a:chOff x="0" y="0"/>
            <a:chExt cx="1487299" cy="315359"/>
          </a:xfrm>
        </p:grpSpPr>
        <p:sp>
          <p:nvSpPr>
            <p:cNvPr name="Freeform 5" id="5"/>
            <p:cNvSpPr/>
            <p:nvPr/>
          </p:nvSpPr>
          <p:spPr>
            <a:xfrm flipH="false" flipV="false" rot="0">
              <a:off x="0" y="0"/>
              <a:ext cx="1487299" cy="315359"/>
            </a:xfrm>
            <a:custGeom>
              <a:avLst/>
              <a:gdLst/>
              <a:ahLst/>
              <a:cxnLst/>
              <a:rect r="r" b="b" t="t" l="l"/>
              <a:pathLst>
                <a:path h="315359" w="1487299">
                  <a:moveTo>
                    <a:pt x="137096" y="0"/>
                  </a:moveTo>
                  <a:lnTo>
                    <a:pt x="1350203" y="0"/>
                  </a:lnTo>
                  <a:cubicBezTo>
                    <a:pt x="1425919" y="0"/>
                    <a:pt x="1487299" y="61380"/>
                    <a:pt x="1487299" y="137096"/>
                  </a:cubicBezTo>
                  <a:lnTo>
                    <a:pt x="1487299" y="178263"/>
                  </a:lnTo>
                  <a:cubicBezTo>
                    <a:pt x="1487299" y="253979"/>
                    <a:pt x="1425919" y="315359"/>
                    <a:pt x="1350203" y="315359"/>
                  </a:cubicBezTo>
                  <a:lnTo>
                    <a:pt x="137096" y="315359"/>
                  </a:lnTo>
                  <a:cubicBezTo>
                    <a:pt x="61380" y="315359"/>
                    <a:pt x="0" y="253979"/>
                    <a:pt x="0" y="178263"/>
                  </a:cubicBezTo>
                  <a:lnTo>
                    <a:pt x="0" y="137096"/>
                  </a:lnTo>
                  <a:cubicBezTo>
                    <a:pt x="0" y="61380"/>
                    <a:pt x="61380" y="0"/>
                    <a:pt x="137096" y="0"/>
                  </a:cubicBezTo>
                  <a:close/>
                </a:path>
              </a:pathLst>
            </a:custGeom>
            <a:solidFill>
              <a:srgbClr val="DAFFD2"/>
            </a:solidFill>
          </p:spPr>
        </p:sp>
        <p:sp>
          <p:nvSpPr>
            <p:cNvPr name="TextBox 6" id="6"/>
            <p:cNvSpPr txBox="true"/>
            <p:nvPr/>
          </p:nvSpPr>
          <p:spPr>
            <a:xfrm>
              <a:off x="0" y="-57150"/>
              <a:ext cx="1487299" cy="372509"/>
            </a:xfrm>
            <a:prstGeom prst="rect">
              <a:avLst/>
            </a:prstGeom>
          </p:spPr>
          <p:txBody>
            <a:bodyPr anchor="ctr" rtlCol="false" tIns="50800" lIns="50800" bIns="50800" rIns="50800"/>
            <a:lstStyle/>
            <a:p>
              <a:pPr algn="ctr">
                <a:lnSpc>
                  <a:spcPts val="3500"/>
                </a:lnSpc>
              </a:pPr>
            </a:p>
          </p:txBody>
        </p:sp>
      </p:grpSp>
      <p:grpSp>
        <p:nvGrpSpPr>
          <p:cNvPr name="Group 7" id="7"/>
          <p:cNvGrpSpPr/>
          <p:nvPr/>
        </p:nvGrpSpPr>
        <p:grpSpPr>
          <a:xfrm rot="0">
            <a:off x="8333376" y="8471578"/>
            <a:ext cx="4089461" cy="786722"/>
            <a:chOff x="0" y="0"/>
            <a:chExt cx="1077060" cy="207203"/>
          </a:xfrm>
        </p:grpSpPr>
        <p:sp>
          <p:nvSpPr>
            <p:cNvPr name="Freeform 8" id="8"/>
            <p:cNvSpPr/>
            <p:nvPr/>
          </p:nvSpPr>
          <p:spPr>
            <a:xfrm flipH="false" flipV="false" rot="0">
              <a:off x="0" y="0"/>
              <a:ext cx="1077060" cy="207203"/>
            </a:xfrm>
            <a:custGeom>
              <a:avLst/>
              <a:gdLst/>
              <a:ahLst/>
              <a:cxnLst/>
              <a:rect r="r" b="b" t="t" l="l"/>
              <a:pathLst>
                <a:path h="207203" w="1077060">
                  <a:moveTo>
                    <a:pt x="0" y="0"/>
                  </a:moveTo>
                  <a:lnTo>
                    <a:pt x="1077060" y="0"/>
                  </a:lnTo>
                  <a:lnTo>
                    <a:pt x="1077060" y="207203"/>
                  </a:lnTo>
                  <a:lnTo>
                    <a:pt x="0" y="207203"/>
                  </a:lnTo>
                  <a:close/>
                </a:path>
              </a:pathLst>
            </a:custGeom>
            <a:solidFill>
              <a:srgbClr val="FFD53E"/>
            </a:solidFill>
          </p:spPr>
        </p:sp>
        <p:sp>
          <p:nvSpPr>
            <p:cNvPr name="TextBox 9" id="9"/>
            <p:cNvSpPr txBox="true"/>
            <p:nvPr/>
          </p:nvSpPr>
          <p:spPr>
            <a:xfrm>
              <a:off x="0" y="-57150"/>
              <a:ext cx="1077060" cy="264353"/>
            </a:xfrm>
            <a:prstGeom prst="rect">
              <a:avLst/>
            </a:prstGeom>
          </p:spPr>
          <p:txBody>
            <a:bodyPr anchor="ctr" rtlCol="false" tIns="50800" lIns="50800" bIns="50800" rIns="50800"/>
            <a:lstStyle/>
            <a:p>
              <a:pPr algn="ctr">
                <a:lnSpc>
                  <a:spcPts val="3500"/>
                </a:lnSpc>
              </a:pPr>
            </a:p>
          </p:txBody>
        </p:sp>
      </p:grpSp>
      <p:grpSp>
        <p:nvGrpSpPr>
          <p:cNvPr name="Group 10" id="10"/>
          <p:cNvGrpSpPr/>
          <p:nvPr/>
        </p:nvGrpSpPr>
        <p:grpSpPr>
          <a:xfrm rot="0">
            <a:off x="13169839" y="8471578"/>
            <a:ext cx="4089461" cy="786722"/>
            <a:chOff x="0" y="0"/>
            <a:chExt cx="1077060" cy="207203"/>
          </a:xfrm>
        </p:grpSpPr>
        <p:sp>
          <p:nvSpPr>
            <p:cNvPr name="Freeform 11" id="11"/>
            <p:cNvSpPr/>
            <p:nvPr/>
          </p:nvSpPr>
          <p:spPr>
            <a:xfrm flipH="false" flipV="false" rot="0">
              <a:off x="0" y="0"/>
              <a:ext cx="1077060" cy="207203"/>
            </a:xfrm>
            <a:custGeom>
              <a:avLst/>
              <a:gdLst/>
              <a:ahLst/>
              <a:cxnLst/>
              <a:rect r="r" b="b" t="t" l="l"/>
              <a:pathLst>
                <a:path h="207203" w="1077060">
                  <a:moveTo>
                    <a:pt x="0" y="0"/>
                  </a:moveTo>
                  <a:lnTo>
                    <a:pt x="1077060" y="0"/>
                  </a:lnTo>
                  <a:lnTo>
                    <a:pt x="1077060" y="207203"/>
                  </a:lnTo>
                  <a:lnTo>
                    <a:pt x="0" y="207203"/>
                  </a:lnTo>
                  <a:close/>
                </a:path>
              </a:pathLst>
            </a:custGeom>
            <a:solidFill>
              <a:srgbClr val="FFD53E"/>
            </a:solidFill>
          </p:spPr>
        </p:sp>
        <p:sp>
          <p:nvSpPr>
            <p:cNvPr name="TextBox 12" id="12"/>
            <p:cNvSpPr txBox="true"/>
            <p:nvPr/>
          </p:nvSpPr>
          <p:spPr>
            <a:xfrm>
              <a:off x="0" y="-57150"/>
              <a:ext cx="1077060" cy="264353"/>
            </a:xfrm>
            <a:prstGeom prst="rect">
              <a:avLst/>
            </a:prstGeom>
          </p:spPr>
          <p:txBody>
            <a:bodyPr anchor="ctr" rtlCol="false" tIns="50800" lIns="50800" bIns="50800" rIns="50800"/>
            <a:lstStyle/>
            <a:p>
              <a:pPr algn="ctr">
                <a:lnSpc>
                  <a:spcPts val="3500"/>
                </a:lnSpc>
              </a:pPr>
            </a:p>
          </p:txBody>
        </p:sp>
      </p:grpSp>
      <p:grpSp>
        <p:nvGrpSpPr>
          <p:cNvPr name="Group 13" id="13"/>
          <p:cNvGrpSpPr/>
          <p:nvPr/>
        </p:nvGrpSpPr>
        <p:grpSpPr>
          <a:xfrm rot="0">
            <a:off x="3496913" y="8471578"/>
            <a:ext cx="4089461" cy="786722"/>
            <a:chOff x="0" y="0"/>
            <a:chExt cx="1077060" cy="207203"/>
          </a:xfrm>
        </p:grpSpPr>
        <p:sp>
          <p:nvSpPr>
            <p:cNvPr name="Freeform 14" id="14"/>
            <p:cNvSpPr/>
            <p:nvPr/>
          </p:nvSpPr>
          <p:spPr>
            <a:xfrm flipH="false" flipV="false" rot="0">
              <a:off x="0" y="0"/>
              <a:ext cx="1077060" cy="207203"/>
            </a:xfrm>
            <a:custGeom>
              <a:avLst/>
              <a:gdLst/>
              <a:ahLst/>
              <a:cxnLst/>
              <a:rect r="r" b="b" t="t" l="l"/>
              <a:pathLst>
                <a:path h="207203" w="1077060">
                  <a:moveTo>
                    <a:pt x="0" y="0"/>
                  </a:moveTo>
                  <a:lnTo>
                    <a:pt x="1077060" y="0"/>
                  </a:lnTo>
                  <a:lnTo>
                    <a:pt x="1077060" y="207203"/>
                  </a:lnTo>
                  <a:lnTo>
                    <a:pt x="0" y="207203"/>
                  </a:lnTo>
                  <a:close/>
                </a:path>
              </a:pathLst>
            </a:custGeom>
            <a:solidFill>
              <a:srgbClr val="FFD53E"/>
            </a:solidFill>
          </p:spPr>
        </p:sp>
        <p:sp>
          <p:nvSpPr>
            <p:cNvPr name="TextBox 15" id="15"/>
            <p:cNvSpPr txBox="true"/>
            <p:nvPr/>
          </p:nvSpPr>
          <p:spPr>
            <a:xfrm>
              <a:off x="0" y="-57150"/>
              <a:ext cx="1077060" cy="264353"/>
            </a:xfrm>
            <a:prstGeom prst="rect">
              <a:avLst/>
            </a:prstGeom>
          </p:spPr>
          <p:txBody>
            <a:bodyPr anchor="ctr" rtlCol="false" tIns="50800" lIns="50800" bIns="50800" rIns="50800"/>
            <a:lstStyle/>
            <a:p>
              <a:pPr algn="ctr">
                <a:lnSpc>
                  <a:spcPts val="3500"/>
                </a:lnSpc>
              </a:pPr>
            </a:p>
          </p:txBody>
        </p:sp>
      </p:grpSp>
      <p:grpSp>
        <p:nvGrpSpPr>
          <p:cNvPr name="Group 16" id="16"/>
          <p:cNvGrpSpPr/>
          <p:nvPr/>
        </p:nvGrpSpPr>
        <p:grpSpPr>
          <a:xfrm rot="0">
            <a:off x="8333376" y="5860453"/>
            <a:ext cx="4089461" cy="2385366"/>
            <a:chOff x="0" y="0"/>
            <a:chExt cx="633565" cy="369556"/>
          </a:xfrm>
        </p:grpSpPr>
        <p:sp>
          <p:nvSpPr>
            <p:cNvPr name="Freeform 17" id="17"/>
            <p:cNvSpPr/>
            <p:nvPr/>
          </p:nvSpPr>
          <p:spPr>
            <a:xfrm flipH="false" flipV="false" rot="0">
              <a:off x="0" y="0"/>
              <a:ext cx="633565" cy="369556"/>
            </a:xfrm>
            <a:custGeom>
              <a:avLst/>
              <a:gdLst/>
              <a:ahLst/>
              <a:cxnLst/>
              <a:rect r="r" b="b" t="t" l="l"/>
              <a:pathLst>
                <a:path h="369556" w="633565">
                  <a:moveTo>
                    <a:pt x="0" y="0"/>
                  </a:moveTo>
                  <a:lnTo>
                    <a:pt x="633565" y="0"/>
                  </a:lnTo>
                  <a:lnTo>
                    <a:pt x="633565" y="369556"/>
                  </a:lnTo>
                  <a:lnTo>
                    <a:pt x="0" y="369556"/>
                  </a:lnTo>
                  <a:close/>
                </a:path>
              </a:pathLst>
            </a:custGeom>
            <a:blipFill>
              <a:blip r:embed="rId3"/>
              <a:stretch>
                <a:fillRect l="0" t="-6789" r="0" b="-6789"/>
              </a:stretch>
            </a:blipFill>
          </p:spPr>
        </p:sp>
      </p:grpSp>
      <p:grpSp>
        <p:nvGrpSpPr>
          <p:cNvPr name="Group 18" id="18"/>
          <p:cNvGrpSpPr/>
          <p:nvPr/>
        </p:nvGrpSpPr>
        <p:grpSpPr>
          <a:xfrm rot="0">
            <a:off x="13169839" y="5860453"/>
            <a:ext cx="4089461" cy="2385366"/>
            <a:chOff x="0" y="0"/>
            <a:chExt cx="633565" cy="369556"/>
          </a:xfrm>
        </p:grpSpPr>
        <p:sp>
          <p:nvSpPr>
            <p:cNvPr name="Freeform 19" id="19"/>
            <p:cNvSpPr/>
            <p:nvPr/>
          </p:nvSpPr>
          <p:spPr>
            <a:xfrm flipH="false" flipV="false" rot="0">
              <a:off x="0" y="0"/>
              <a:ext cx="633565" cy="369556"/>
            </a:xfrm>
            <a:custGeom>
              <a:avLst/>
              <a:gdLst/>
              <a:ahLst/>
              <a:cxnLst/>
              <a:rect r="r" b="b" t="t" l="l"/>
              <a:pathLst>
                <a:path h="369556" w="633565">
                  <a:moveTo>
                    <a:pt x="0" y="0"/>
                  </a:moveTo>
                  <a:lnTo>
                    <a:pt x="633565" y="0"/>
                  </a:lnTo>
                  <a:lnTo>
                    <a:pt x="633565" y="369556"/>
                  </a:lnTo>
                  <a:lnTo>
                    <a:pt x="0" y="369556"/>
                  </a:lnTo>
                  <a:close/>
                </a:path>
              </a:pathLst>
            </a:custGeom>
            <a:blipFill>
              <a:blip r:embed="rId4"/>
              <a:stretch>
                <a:fillRect l="0" t="-11932" r="0" b="-11932"/>
              </a:stretch>
            </a:blipFill>
          </p:spPr>
        </p:sp>
      </p:grpSp>
      <p:grpSp>
        <p:nvGrpSpPr>
          <p:cNvPr name="Group 20" id="20"/>
          <p:cNvGrpSpPr/>
          <p:nvPr/>
        </p:nvGrpSpPr>
        <p:grpSpPr>
          <a:xfrm rot="0">
            <a:off x="0" y="0"/>
            <a:ext cx="1955694" cy="10287000"/>
            <a:chOff x="0" y="0"/>
            <a:chExt cx="515080" cy="2709333"/>
          </a:xfrm>
        </p:grpSpPr>
        <p:sp>
          <p:nvSpPr>
            <p:cNvPr name="Freeform 21" id="21"/>
            <p:cNvSpPr/>
            <p:nvPr/>
          </p:nvSpPr>
          <p:spPr>
            <a:xfrm flipH="false" flipV="false" rot="0">
              <a:off x="0" y="0"/>
              <a:ext cx="515080" cy="2709333"/>
            </a:xfrm>
            <a:custGeom>
              <a:avLst/>
              <a:gdLst/>
              <a:ahLst/>
              <a:cxnLst/>
              <a:rect r="r" b="b" t="t" l="l"/>
              <a:pathLst>
                <a:path h="2709333" w="515080">
                  <a:moveTo>
                    <a:pt x="0" y="0"/>
                  </a:moveTo>
                  <a:lnTo>
                    <a:pt x="515080" y="0"/>
                  </a:lnTo>
                  <a:lnTo>
                    <a:pt x="515080" y="2709333"/>
                  </a:lnTo>
                  <a:lnTo>
                    <a:pt x="0" y="2709333"/>
                  </a:lnTo>
                  <a:close/>
                </a:path>
              </a:pathLst>
            </a:custGeom>
            <a:gradFill rotWithShape="true">
              <a:gsLst>
                <a:gs pos="0">
                  <a:srgbClr val="7FC563">
                    <a:alpha val="100000"/>
                  </a:srgbClr>
                </a:gs>
                <a:gs pos="100000">
                  <a:srgbClr val="58CAE2">
                    <a:alpha val="100000"/>
                  </a:srgbClr>
                </a:gs>
              </a:gsLst>
              <a:lin ang="0"/>
            </a:gradFill>
          </p:spPr>
        </p:sp>
        <p:sp>
          <p:nvSpPr>
            <p:cNvPr name="TextBox 22" id="22"/>
            <p:cNvSpPr txBox="true"/>
            <p:nvPr/>
          </p:nvSpPr>
          <p:spPr>
            <a:xfrm>
              <a:off x="0" y="-57150"/>
              <a:ext cx="515080" cy="2766483"/>
            </a:xfrm>
            <a:prstGeom prst="rect">
              <a:avLst/>
            </a:prstGeom>
          </p:spPr>
          <p:txBody>
            <a:bodyPr anchor="ctr" rtlCol="false" tIns="50800" lIns="50800" bIns="50800" rIns="50800"/>
            <a:lstStyle/>
            <a:p>
              <a:pPr algn="ctr">
                <a:lnSpc>
                  <a:spcPts val="3500"/>
                </a:lnSpc>
              </a:pPr>
            </a:p>
          </p:txBody>
        </p:sp>
      </p:grpSp>
      <p:grpSp>
        <p:nvGrpSpPr>
          <p:cNvPr name="Group 23" id="23"/>
          <p:cNvGrpSpPr/>
          <p:nvPr/>
        </p:nvGrpSpPr>
        <p:grpSpPr>
          <a:xfrm rot="0">
            <a:off x="944117" y="1210183"/>
            <a:ext cx="2552796" cy="255279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BA24A"/>
            </a:solidFill>
          </p:spPr>
        </p:sp>
        <p:sp>
          <p:nvSpPr>
            <p:cNvPr name="TextBox 25" id="25"/>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26" id="26"/>
          <p:cNvSpPr/>
          <p:nvPr/>
        </p:nvSpPr>
        <p:spPr>
          <a:xfrm flipH="true" flipV="false" rot="0">
            <a:off x="1603297" y="2083706"/>
            <a:ext cx="1234436" cy="805750"/>
          </a:xfrm>
          <a:custGeom>
            <a:avLst/>
            <a:gdLst/>
            <a:ahLst/>
            <a:cxnLst/>
            <a:rect r="r" b="b" t="t" l="l"/>
            <a:pathLst>
              <a:path h="805750" w="1234436">
                <a:moveTo>
                  <a:pt x="1234436" y="0"/>
                </a:moveTo>
                <a:lnTo>
                  <a:pt x="0" y="0"/>
                </a:lnTo>
                <a:lnTo>
                  <a:pt x="0" y="805750"/>
                </a:lnTo>
                <a:lnTo>
                  <a:pt x="1234436" y="805750"/>
                </a:lnTo>
                <a:lnTo>
                  <a:pt x="123443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7" id="27"/>
          <p:cNvSpPr txBox="true"/>
          <p:nvPr/>
        </p:nvSpPr>
        <p:spPr>
          <a:xfrm rot="0">
            <a:off x="7175566" y="933450"/>
            <a:ext cx="10083734" cy="1028201"/>
          </a:xfrm>
          <a:prstGeom prst="rect">
            <a:avLst/>
          </a:prstGeom>
        </p:spPr>
        <p:txBody>
          <a:bodyPr anchor="t" rtlCol="false" tIns="0" lIns="0" bIns="0" rIns="0">
            <a:spAutoFit/>
          </a:bodyPr>
          <a:lstStyle/>
          <a:p>
            <a:pPr algn="r" marL="0" indent="0" lvl="0">
              <a:lnSpc>
                <a:spcPts val="7076"/>
              </a:lnSpc>
              <a:spcBef>
                <a:spcPct val="0"/>
              </a:spcBef>
            </a:pPr>
            <a:r>
              <a:rPr lang="en-US" b="true" sz="6100">
                <a:solidFill>
                  <a:srgbClr val="134E1A"/>
                </a:solidFill>
                <a:latin typeface="Akzidenz-Grotesk Heavy"/>
                <a:ea typeface="Akzidenz-Grotesk Heavy"/>
                <a:cs typeface="Akzidenz-Grotesk Heavy"/>
                <a:sym typeface="Akzidenz-Grotesk Heavy"/>
              </a:rPr>
              <a:t>Result and Discussion</a:t>
            </a:r>
          </a:p>
        </p:txBody>
      </p:sp>
      <p:sp>
        <p:nvSpPr>
          <p:cNvPr name="TextBox 28" id="28"/>
          <p:cNvSpPr txBox="true"/>
          <p:nvPr/>
        </p:nvSpPr>
        <p:spPr>
          <a:xfrm rot="0">
            <a:off x="11446841" y="3510995"/>
            <a:ext cx="5812459" cy="1851658"/>
          </a:xfrm>
          <a:prstGeom prst="rect">
            <a:avLst/>
          </a:prstGeom>
        </p:spPr>
        <p:txBody>
          <a:bodyPr anchor="t" rtlCol="false" tIns="0" lIns="0" bIns="0" rIns="0">
            <a:spAutoFit/>
          </a:bodyPr>
          <a:lstStyle/>
          <a:p>
            <a:pPr algn="just">
              <a:lnSpc>
                <a:spcPts val="2940"/>
              </a:lnSpc>
            </a:pPr>
            <a:r>
              <a:rPr lang="en-US" sz="2100" b="true">
                <a:solidFill>
                  <a:srgbClr val="000000"/>
                </a:solidFill>
                <a:latin typeface="Aileron Ultra-Bold"/>
                <a:ea typeface="Aileron Ultra-Bold"/>
                <a:cs typeface="Aileron Ultra-Bold"/>
                <a:sym typeface="Aileron Ultra-Bold"/>
              </a:rPr>
              <a:t>Reforestation helps restore habitat for many species that are threatened with extinction due to deforestation. By restoring forests, biodiversity can be protected and endemic species can thrive again.</a:t>
            </a:r>
          </a:p>
        </p:txBody>
      </p:sp>
      <p:sp>
        <p:nvSpPr>
          <p:cNvPr name="TextBox 29" id="29"/>
          <p:cNvSpPr txBox="true"/>
          <p:nvPr/>
        </p:nvSpPr>
        <p:spPr>
          <a:xfrm rot="0">
            <a:off x="4159443" y="4504764"/>
            <a:ext cx="4322026" cy="664463"/>
          </a:xfrm>
          <a:prstGeom prst="rect">
            <a:avLst/>
          </a:prstGeom>
        </p:spPr>
        <p:txBody>
          <a:bodyPr anchor="t" rtlCol="false" tIns="0" lIns="0" bIns="0" rIns="0">
            <a:spAutoFit/>
          </a:bodyPr>
          <a:lstStyle/>
          <a:p>
            <a:pPr algn="just">
              <a:lnSpc>
                <a:spcPts val="2688"/>
              </a:lnSpc>
            </a:pPr>
            <a:r>
              <a:rPr lang="en-US" sz="2100" b="true">
                <a:solidFill>
                  <a:srgbClr val="000000"/>
                </a:solidFill>
                <a:latin typeface="Aileron Ultra-Bold"/>
                <a:ea typeface="Aileron Ultra-Bold"/>
                <a:cs typeface="Aileron Ultra-Bold"/>
                <a:sym typeface="Aileron Ultra-Bold"/>
              </a:rPr>
              <a:t>Examples of species that benefit from reforestation efforts:</a:t>
            </a:r>
          </a:p>
        </p:txBody>
      </p:sp>
      <p:sp>
        <p:nvSpPr>
          <p:cNvPr name="TextBox 30" id="30"/>
          <p:cNvSpPr txBox="true"/>
          <p:nvPr/>
        </p:nvSpPr>
        <p:spPr>
          <a:xfrm rot="0">
            <a:off x="5049948" y="8639277"/>
            <a:ext cx="983392" cy="431699"/>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Birds</a:t>
            </a:r>
          </a:p>
        </p:txBody>
      </p:sp>
      <p:sp>
        <p:nvSpPr>
          <p:cNvPr name="TextBox 31" id="31"/>
          <p:cNvSpPr txBox="true"/>
          <p:nvPr/>
        </p:nvSpPr>
        <p:spPr>
          <a:xfrm rot="0">
            <a:off x="14475024" y="8639277"/>
            <a:ext cx="1479090" cy="431699"/>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Insects</a:t>
            </a:r>
          </a:p>
        </p:txBody>
      </p:sp>
      <p:sp>
        <p:nvSpPr>
          <p:cNvPr name="TextBox 32" id="32"/>
          <p:cNvSpPr txBox="true"/>
          <p:nvPr/>
        </p:nvSpPr>
        <p:spPr>
          <a:xfrm rot="0">
            <a:off x="9545975" y="8620465"/>
            <a:ext cx="1664263" cy="431798"/>
          </a:xfrm>
          <a:prstGeom prst="rect">
            <a:avLst/>
          </a:prstGeom>
        </p:spPr>
        <p:txBody>
          <a:bodyPr anchor="t" rtlCol="false" tIns="0" lIns="0" bIns="0" rIns="0">
            <a:spAutoFit/>
          </a:bodyPr>
          <a:lstStyle/>
          <a:p>
            <a:pPr algn="ctr" marL="0" indent="0" lvl="0">
              <a:lnSpc>
                <a:spcPts val="3500"/>
              </a:lnSpc>
              <a:spcBef>
                <a:spcPct val="0"/>
              </a:spcBef>
            </a:pPr>
            <a:r>
              <a:rPr lang="en-US" b="true" sz="2500" strike="noStrike" u="none">
                <a:solidFill>
                  <a:srgbClr val="134E1A"/>
                </a:solidFill>
                <a:latin typeface="Aileron Heavy"/>
                <a:ea typeface="Aileron Heavy"/>
                <a:cs typeface="Aileron Heavy"/>
                <a:sym typeface="Aileron Heavy"/>
              </a:rPr>
              <a:t>Mammals</a:t>
            </a:r>
          </a:p>
        </p:txBody>
      </p:sp>
      <p:sp>
        <p:nvSpPr>
          <p:cNvPr name="Freeform 33" id="33"/>
          <p:cNvSpPr/>
          <p:nvPr/>
        </p:nvSpPr>
        <p:spPr>
          <a:xfrm flipH="false" flipV="false" rot="0">
            <a:off x="7434182" y="3558620"/>
            <a:ext cx="1709818" cy="254918"/>
          </a:xfrm>
          <a:custGeom>
            <a:avLst/>
            <a:gdLst/>
            <a:ahLst/>
            <a:cxnLst/>
            <a:rect r="r" b="b" t="t" l="l"/>
            <a:pathLst>
              <a:path h="254918" w="1709818">
                <a:moveTo>
                  <a:pt x="0" y="0"/>
                </a:moveTo>
                <a:lnTo>
                  <a:pt x="1709818" y="0"/>
                </a:lnTo>
                <a:lnTo>
                  <a:pt x="1709818" y="254918"/>
                </a:lnTo>
                <a:lnTo>
                  <a:pt x="0" y="2549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grpSp>
        <p:nvGrpSpPr>
          <p:cNvPr name="Group 2" id="2"/>
          <p:cNvGrpSpPr/>
          <p:nvPr/>
        </p:nvGrpSpPr>
        <p:grpSpPr>
          <a:xfrm rot="0">
            <a:off x="10391929" y="4149099"/>
            <a:ext cx="6523106" cy="6137901"/>
            <a:chOff x="0" y="0"/>
            <a:chExt cx="1718020" cy="1616566"/>
          </a:xfrm>
        </p:grpSpPr>
        <p:sp>
          <p:nvSpPr>
            <p:cNvPr name="Freeform 3" id="3"/>
            <p:cNvSpPr/>
            <p:nvPr/>
          </p:nvSpPr>
          <p:spPr>
            <a:xfrm flipH="false" flipV="false" rot="0">
              <a:off x="0" y="0"/>
              <a:ext cx="1718020" cy="1616566"/>
            </a:xfrm>
            <a:custGeom>
              <a:avLst/>
              <a:gdLst/>
              <a:ahLst/>
              <a:cxnLst/>
              <a:rect r="r" b="b" t="t" l="l"/>
              <a:pathLst>
                <a:path h="1616566" w="1718020">
                  <a:moveTo>
                    <a:pt x="0" y="0"/>
                  </a:moveTo>
                  <a:lnTo>
                    <a:pt x="1718020" y="0"/>
                  </a:lnTo>
                  <a:lnTo>
                    <a:pt x="1718020" y="1616566"/>
                  </a:lnTo>
                  <a:lnTo>
                    <a:pt x="0" y="1616566"/>
                  </a:lnTo>
                  <a:close/>
                </a:path>
              </a:pathLst>
            </a:custGeom>
            <a:solidFill>
              <a:srgbClr val="DAFFD2"/>
            </a:solidFill>
            <a:ln cap="sq">
              <a:noFill/>
              <a:prstDash val="solid"/>
              <a:miter/>
            </a:ln>
          </p:spPr>
        </p:sp>
        <p:sp>
          <p:nvSpPr>
            <p:cNvPr name="TextBox 4" id="4"/>
            <p:cNvSpPr txBox="true"/>
            <p:nvPr/>
          </p:nvSpPr>
          <p:spPr>
            <a:xfrm>
              <a:off x="0" y="-57150"/>
              <a:ext cx="1718020" cy="1673716"/>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Freeform 5" id="5"/>
          <p:cNvSpPr/>
          <p:nvPr/>
        </p:nvSpPr>
        <p:spPr>
          <a:xfrm flipH="false" flipV="false" rot="0">
            <a:off x="0" y="0"/>
            <a:ext cx="18288000" cy="3641343"/>
          </a:xfrm>
          <a:custGeom>
            <a:avLst/>
            <a:gdLst/>
            <a:ahLst/>
            <a:cxnLst/>
            <a:rect r="r" b="b" t="t" l="l"/>
            <a:pathLst>
              <a:path h="3641343" w="18288000">
                <a:moveTo>
                  <a:pt x="0" y="0"/>
                </a:moveTo>
                <a:lnTo>
                  <a:pt x="18288000" y="0"/>
                </a:lnTo>
                <a:lnTo>
                  <a:pt x="18288000" y="3641343"/>
                </a:lnTo>
                <a:lnTo>
                  <a:pt x="0" y="3641343"/>
                </a:lnTo>
                <a:lnTo>
                  <a:pt x="0" y="0"/>
                </a:lnTo>
                <a:close/>
              </a:path>
            </a:pathLst>
          </a:custGeom>
          <a:blipFill>
            <a:blip r:embed="rId2"/>
            <a:stretch>
              <a:fillRect l="-838" t="-218748" r="0" b="-581595"/>
            </a:stretch>
          </a:blipFill>
        </p:spPr>
      </p:sp>
      <p:sp>
        <p:nvSpPr>
          <p:cNvPr name="Freeform 6" id="6"/>
          <p:cNvSpPr/>
          <p:nvPr/>
        </p:nvSpPr>
        <p:spPr>
          <a:xfrm flipH="false" flipV="false" rot="0">
            <a:off x="8781360" y="277469"/>
            <a:ext cx="9744243" cy="9732062"/>
          </a:xfrm>
          <a:custGeom>
            <a:avLst/>
            <a:gdLst/>
            <a:ahLst/>
            <a:cxnLst/>
            <a:rect r="r" b="b" t="t" l="l"/>
            <a:pathLst>
              <a:path h="9732062" w="9744243">
                <a:moveTo>
                  <a:pt x="0" y="0"/>
                </a:moveTo>
                <a:lnTo>
                  <a:pt x="9744243" y="0"/>
                </a:lnTo>
                <a:lnTo>
                  <a:pt x="9744243" y="9732062"/>
                </a:lnTo>
                <a:lnTo>
                  <a:pt x="0" y="9732062"/>
                </a:lnTo>
                <a:lnTo>
                  <a:pt x="0" y="0"/>
                </a:lnTo>
                <a:close/>
              </a:path>
            </a:pathLst>
          </a:custGeom>
          <a:blipFill>
            <a:blip r:embed="rId3"/>
            <a:stretch>
              <a:fillRect l="0" t="0" r="0" b="0"/>
            </a:stretch>
          </a:blipFill>
        </p:spPr>
      </p:sp>
      <p:grpSp>
        <p:nvGrpSpPr>
          <p:cNvPr name="Group 7" id="7"/>
          <p:cNvGrpSpPr/>
          <p:nvPr/>
        </p:nvGrpSpPr>
        <p:grpSpPr>
          <a:xfrm rot="0">
            <a:off x="10391929" y="887546"/>
            <a:ext cx="6523106" cy="652310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8888" t="0" r="-38888" b="0"/>
              </a:stretch>
            </a:blipFill>
          </p:spPr>
        </p:sp>
      </p:grpSp>
      <p:sp>
        <p:nvSpPr>
          <p:cNvPr name="Freeform 9" id="9"/>
          <p:cNvSpPr/>
          <p:nvPr/>
        </p:nvSpPr>
        <p:spPr>
          <a:xfrm flipH="false" flipV="false" rot="0">
            <a:off x="14599822" y="8950903"/>
            <a:ext cx="2061808" cy="307397"/>
          </a:xfrm>
          <a:custGeom>
            <a:avLst/>
            <a:gdLst/>
            <a:ahLst/>
            <a:cxnLst/>
            <a:rect r="r" b="b" t="t" l="l"/>
            <a:pathLst>
              <a:path h="307397" w="2061808">
                <a:moveTo>
                  <a:pt x="0" y="0"/>
                </a:moveTo>
                <a:lnTo>
                  <a:pt x="2061808" y="0"/>
                </a:lnTo>
                <a:lnTo>
                  <a:pt x="2061808" y="307397"/>
                </a:lnTo>
                <a:lnTo>
                  <a:pt x="0" y="30739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452161" y="4053171"/>
            <a:ext cx="8375154" cy="1090329"/>
          </a:xfrm>
          <a:prstGeom prst="rect">
            <a:avLst/>
          </a:prstGeom>
        </p:spPr>
        <p:txBody>
          <a:bodyPr anchor="t" rtlCol="false" tIns="0" lIns="0" bIns="0" rIns="0">
            <a:spAutoFit/>
          </a:bodyPr>
          <a:lstStyle/>
          <a:p>
            <a:pPr algn="l" marL="0" indent="0" lvl="0">
              <a:lnSpc>
                <a:spcPts val="7540"/>
              </a:lnSpc>
              <a:spcBef>
                <a:spcPct val="0"/>
              </a:spcBef>
            </a:pPr>
            <a:r>
              <a:rPr lang="en-US" b="true" sz="6500">
                <a:solidFill>
                  <a:srgbClr val="134E1A"/>
                </a:solidFill>
                <a:latin typeface="Akzidenz-Grotesk Heavy"/>
                <a:ea typeface="Akzidenz-Grotesk Heavy"/>
                <a:cs typeface="Akzidenz-Grotesk Heavy"/>
                <a:sym typeface="Akzidenz-Grotesk Heavy"/>
              </a:rPr>
              <a:t>Future Works</a:t>
            </a:r>
          </a:p>
        </p:txBody>
      </p:sp>
      <p:sp>
        <p:nvSpPr>
          <p:cNvPr name="TextBox 11" id="11"/>
          <p:cNvSpPr txBox="true"/>
          <p:nvPr/>
        </p:nvSpPr>
        <p:spPr>
          <a:xfrm rot="0">
            <a:off x="1452161" y="6290126"/>
            <a:ext cx="7484269" cy="2183902"/>
          </a:xfrm>
          <a:prstGeom prst="rect">
            <a:avLst/>
          </a:prstGeom>
        </p:spPr>
        <p:txBody>
          <a:bodyPr anchor="t" rtlCol="false" tIns="0" lIns="0" bIns="0" rIns="0">
            <a:spAutoFit/>
          </a:bodyPr>
          <a:lstStyle/>
          <a:p>
            <a:pPr algn="just">
              <a:lnSpc>
                <a:spcPts val="3500"/>
              </a:lnSpc>
            </a:pPr>
            <a:r>
              <a:rPr lang="en-US" sz="2500" b="true">
                <a:solidFill>
                  <a:srgbClr val="322A2A"/>
                </a:solidFill>
                <a:latin typeface="Aileron Ultra-Bold"/>
                <a:ea typeface="Aileron Ultra-Bold"/>
                <a:cs typeface="Aileron Ultra-Bold"/>
                <a:sym typeface="Aileron Ultra-Bold"/>
              </a:rPr>
              <a:t>One of the best ways to combat climate change is through reforestation. Trees absorb carbon dioxide, the main gas causing global warming. Reforestation helps balance carbon emissions and slows the rise in global temperatures.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EFFFA"/>
        </a:solidFill>
      </p:bgPr>
    </p:bg>
    <p:spTree>
      <p:nvGrpSpPr>
        <p:cNvPr id="1" name=""/>
        <p:cNvGrpSpPr/>
        <p:nvPr/>
      </p:nvGrpSpPr>
      <p:grpSpPr>
        <a:xfrm>
          <a:off x="0" y="0"/>
          <a:ext cx="0" cy="0"/>
          <a:chOff x="0" y="0"/>
          <a:chExt cx="0" cy="0"/>
        </a:xfrm>
      </p:grpSpPr>
      <p:sp>
        <p:nvSpPr>
          <p:cNvPr name="TextBox 2" id="2"/>
          <p:cNvSpPr txBox="true"/>
          <p:nvPr/>
        </p:nvSpPr>
        <p:spPr>
          <a:xfrm rot="0">
            <a:off x="7640254" y="7074398"/>
            <a:ext cx="9619046" cy="2183902"/>
          </a:xfrm>
          <a:prstGeom prst="rect">
            <a:avLst/>
          </a:prstGeom>
        </p:spPr>
        <p:txBody>
          <a:bodyPr anchor="t" rtlCol="false" tIns="0" lIns="0" bIns="0" rIns="0">
            <a:spAutoFit/>
          </a:bodyPr>
          <a:lstStyle/>
          <a:p>
            <a:pPr algn="just">
              <a:lnSpc>
                <a:spcPts val="3500"/>
              </a:lnSpc>
            </a:pPr>
            <a:r>
              <a:rPr lang="en-US" sz="2500" b="true">
                <a:solidFill>
                  <a:srgbClr val="322A2A"/>
                </a:solidFill>
                <a:latin typeface="Aileron Ultra-Bold"/>
                <a:ea typeface="Aileron Ultra-Bold"/>
                <a:cs typeface="Aileron Ultra-Bold"/>
                <a:sym typeface="Aileron Ultra-Bold"/>
              </a:rPr>
              <a:t>Reforestation is an important step in restoring the environment and maintaining the balance of nature. By raising awareness and participation in reforestation programs, we can help preserve forests and combat climate change. Let's contribute to a greener future by supporting reforestation initiatives.</a:t>
            </a:r>
          </a:p>
        </p:txBody>
      </p:sp>
      <p:sp>
        <p:nvSpPr>
          <p:cNvPr name="TextBox 3" id="3"/>
          <p:cNvSpPr txBox="true"/>
          <p:nvPr/>
        </p:nvSpPr>
        <p:spPr>
          <a:xfrm rot="0">
            <a:off x="7640254" y="5611643"/>
            <a:ext cx="6161062" cy="1247775"/>
          </a:xfrm>
          <a:prstGeom prst="rect">
            <a:avLst/>
          </a:prstGeom>
        </p:spPr>
        <p:txBody>
          <a:bodyPr anchor="t" rtlCol="false" tIns="0" lIns="0" bIns="0" rIns="0">
            <a:spAutoFit/>
          </a:bodyPr>
          <a:lstStyle/>
          <a:p>
            <a:pPr algn="l" marL="0" indent="0" lvl="0">
              <a:lnSpc>
                <a:spcPts val="8699"/>
              </a:lnSpc>
              <a:spcBef>
                <a:spcPct val="0"/>
              </a:spcBef>
            </a:pPr>
            <a:r>
              <a:rPr lang="en-US" b="true" sz="7499" strike="noStrike" u="none">
                <a:solidFill>
                  <a:srgbClr val="134E1A"/>
                </a:solidFill>
                <a:latin typeface="Akzidenz-Grotesk Heavy"/>
                <a:ea typeface="Akzidenz-Grotesk Heavy"/>
                <a:cs typeface="Akzidenz-Grotesk Heavy"/>
                <a:sym typeface="Akzidenz-Grotesk Heavy"/>
              </a:rPr>
              <a:t>Conclusion</a:t>
            </a:r>
          </a:p>
        </p:txBody>
      </p:sp>
      <p:grpSp>
        <p:nvGrpSpPr>
          <p:cNvPr name="Group 4" id="4"/>
          <p:cNvGrpSpPr/>
          <p:nvPr/>
        </p:nvGrpSpPr>
        <p:grpSpPr>
          <a:xfrm rot="0">
            <a:off x="1117148" y="3486251"/>
            <a:ext cx="5483984" cy="6800749"/>
            <a:chOff x="0" y="0"/>
            <a:chExt cx="1444341" cy="1791144"/>
          </a:xfrm>
        </p:grpSpPr>
        <p:sp>
          <p:nvSpPr>
            <p:cNvPr name="Freeform 5" id="5"/>
            <p:cNvSpPr/>
            <p:nvPr/>
          </p:nvSpPr>
          <p:spPr>
            <a:xfrm flipH="false" flipV="false" rot="0">
              <a:off x="0" y="0"/>
              <a:ext cx="1444341" cy="1791144"/>
            </a:xfrm>
            <a:custGeom>
              <a:avLst/>
              <a:gdLst/>
              <a:ahLst/>
              <a:cxnLst/>
              <a:rect r="r" b="b" t="t" l="l"/>
              <a:pathLst>
                <a:path h="1791144" w="1444341">
                  <a:moveTo>
                    <a:pt x="0" y="0"/>
                  </a:moveTo>
                  <a:lnTo>
                    <a:pt x="1444341" y="0"/>
                  </a:lnTo>
                  <a:lnTo>
                    <a:pt x="1444341" y="1791144"/>
                  </a:lnTo>
                  <a:lnTo>
                    <a:pt x="0" y="1791144"/>
                  </a:lnTo>
                  <a:close/>
                </a:path>
              </a:pathLst>
            </a:custGeom>
            <a:gradFill rotWithShape="true">
              <a:gsLst>
                <a:gs pos="0">
                  <a:srgbClr val="7FC563">
                    <a:alpha val="100000"/>
                  </a:srgbClr>
                </a:gs>
                <a:gs pos="100000">
                  <a:srgbClr val="58CAE2">
                    <a:alpha val="100000"/>
                  </a:srgbClr>
                </a:gs>
              </a:gsLst>
              <a:lin ang="0"/>
            </a:gradFill>
          </p:spPr>
        </p:sp>
        <p:sp>
          <p:nvSpPr>
            <p:cNvPr name="TextBox 6" id="6"/>
            <p:cNvSpPr txBox="true"/>
            <p:nvPr/>
          </p:nvSpPr>
          <p:spPr>
            <a:xfrm>
              <a:off x="0" y="-57150"/>
              <a:ext cx="1444341" cy="1848294"/>
            </a:xfrm>
            <a:prstGeom prst="rect">
              <a:avLst/>
            </a:prstGeom>
          </p:spPr>
          <p:txBody>
            <a:bodyPr anchor="ctr" rtlCol="false" tIns="50800" lIns="50800" bIns="50800" rIns="50800"/>
            <a:lstStyle/>
            <a:p>
              <a:pPr algn="ctr">
                <a:lnSpc>
                  <a:spcPts val="3500"/>
                </a:lnSpc>
              </a:pPr>
            </a:p>
          </p:txBody>
        </p:sp>
      </p:grpSp>
      <p:sp>
        <p:nvSpPr>
          <p:cNvPr name="Freeform 7" id="7"/>
          <p:cNvSpPr/>
          <p:nvPr/>
        </p:nvSpPr>
        <p:spPr>
          <a:xfrm flipH="false" flipV="false" rot="0">
            <a:off x="-605193" y="370936"/>
            <a:ext cx="8635613" cy="8624819"/>
          </a:xfrm>
          <a:custGeom>
            <a:avLst/>
            <a:gdLst/>
            <a:ahLst/>
            <a:cxnLst/>
            <a:rect r="r" b="b" t="t" l="l"/>
            <a:pathLst>
              <a:path h="8624819" w="8635613">
                <a:moveTo>
                  <a:pt x="0" y="0"/>
                </a:moveTo>
                <a:lnTo>
                  <a:pt x="8635613" y="0"/>
                </a:lnTo>
                <a:lnTo>
                  <a:pt x="8635613" y="8624819"/>
                </a:lnTo>
                <a:lnTo>
                  <a:pt x="0" y="8624819"/>
                </a:lnTo>
                <a:lnTo>
                  <a:pt x="0" y="0"/>
                </a:lnTo>
                <a:close/>
              </a:path>
            </a:pathLst>
          </a:custGeom>
          <a:blipFill>
            <a:blip r:embed="rId2"/>
            <a:stretch>
              <a:fillRect l="0" t="0" r="0" b="0"/>
            </a:stretch>
          </a:blipFill>
        </p:spPr>
      </p:sp>
      <p:grpSp>
        <p:nvGrpSpPr>
          <p:cNvPr name="Group 8" id="8"/>
          <p:cNvGrpSpPr/>
          <p:nvPr/>
        </p:nvGrpSpPr>
        <p:grpSpPr>
          <a:xfrm rot="0">
            <a:off x="1117148" y="1028700"/>
            <a:ext cx="5483984" cy="548398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t="0" r="-25046" b="0"/>
              </a:stretch>
            </a:blipFill>
          </p:spPr>
        </p:sp>
      </p:grpSp>
      <p:sp>
        <p:nvSpPr>
          <p:cNvPr name="Freeform 10" id="10"/>
          <p:cNvSpPr/>
          <p:nvPr/>
        </p:nvSpPr>
        <p:spPr>
          <a:xfrm flipH="false" flipV="false" rot="0">
            <a:off x="7640254" y="4104533"/>
            <a:ext cx="2175726" cy="324381"/>
          </a:xfrm>
          <a:custGeom>
            <a:avLst/>
            <a:gdLst/>
            <a:ahLst/>
            <a:cxnLst/>
            <a:rect r="r" b="b" t="t" l="l"/>
            <a:pathLst>
              <a:path h="324381" w="2175726">
                <a:moveTo>
                  <a:pt x="0" y="0"/>
                </a:moveTo>
                <a:lnTo>
                  <a:pt x="2175725" y="0"/>
                </a:lnTo>
                <a:lnTo>
                  <a:pt x="2175725" y="324381"/>
                </a:lnTo>
                <a:lnTo>
                  <a:pt x="0" y="32438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3948384" y="-2795743"/>
            <a:ext cx="6768900" cy="67689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AFFD2"/>
            </a:solidFill>
            <a:ln cap="sq">
              <a:noFill/>
              <a:prstDash val="solid"/>
              <a:miter/>
            </a:ln>
          </p:spPr>
        </p:sp>
        <p:sp>
          <p:nvSpPr>
            <p:cNvPr name="TextBox 13" id="13"/>
            <p:cNvSpPr txBox="true"/>
            <p:nvPr/>
          </p:nvSpPr>
          <p:spPr>
            <a:xfrm>
              <a:off x="76200" y="19050"/>
              <a:ext cx="660400" cy="717550"/>
            </a:xfrm>
            <a:prstGeom prst="rect">
              <a:avLst/>
            </a:prstGeom>
          </p:spPr>
          <p:txBody>
            <a:bodyPr anchor="ctr" rtlCol="false" tIns="50800" lIns="50800" bIns="50800" rIns="50800"/>
            <a:lstStyle/>
            <a:p>
              <a:pPr algn="ctr" marL="0" indent="0" lvl="0">
                <a:lnSpc>
                  <a:spcPts val="3500"/>
                </a:lnSpc>
                <a:spcBef>
                  <a:spcPct val="0"/>
                </a:spcBef>
              </a:pPr>
            </a:p>
          </p:txBody>
        </p:sp>
      </p:grpSp>
      <p:grpSp>
        <p:nvGrpSpPr>
          <p:cNvPr name="Group 14" id="14"/>
          <p:cNvGrpSpPr/>
          <p:nvPr/>
        </p:nvGrpSpPr>
        <p:grpSpPr>
          <a:xfrm rot="0">
            <a:off x="13235356" y="3715886"/>
            <a:ext cx="1426055" cy="1426055"/>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4E1A"/>
            </a:soli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3500"/>
                </a:lnSpc>
              </a:pPr>
            </a:p>
          </p:txBody>
        </p:sp>
      </p:grpSp>
      <p:sp>
        <p:nvSpPr>
          <p:cNvPr name="Freeform 17" id="17"/>
          <p:cNvSpPr/>
          <p:nvPr/>
        </p:nvSpPr>
        <p:spPr>
          <a:xfrm flipH="false" flipV="false" rot="0">
            <a:off x="13638855" y="4097706"/>
            <a:ext cx="619057" cy="662415"/>
          </a:xfrm>
          <a:custGeom>
            <a:avLst/>
            <a:gdLst/>
            <a:ahLst/>
            <a:cxnLst/>
            <a:rect r="r" b="b" t="t" l="l"/>
            <a:pathLst>
              <a:path h="662415" w="619057">
                <a:moveTo>
                  <a:pt x="0" y="0"/>
                </a:moveTo>
                <a:lnTo>
                  <a:pt x="619057" y="0"/>
                </a:lnTo>
                <a:lnTo>
                  <a:pt x="619057" y="662415"/>
                </a:lnTo>
                <a:lnTo>
                  <a:pt x="0" y="662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FC563">
                <a:alpha val="100000"/>
              </a:srgbClr>
            </a:gs>
            <a:gs pos="100000">
              <a:srgbClr val="58CAE2">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7432473" y="0"/>
            <a:ext cx="14851348" cy="10347382"/>
            <a:chOff x="0" y="0"/>
            <a:chExt cx="880080" cy="613178"/>
          </a:xfrm>
        </p:grpSpPr>
        <p:sp>
          <p:nvSpPr>
            <p:cNvPr name="Freeform 3" id="3"/>
            <p:cNvSpPr/>
            <p:nvPr/>
          </p:nvSpPr>
          <p:spPr>
            <a:xfrm flipH="false" flipV="false" rot="0">
              <a:off x="0" y="0"/>
              <a:ext cx="880080" cy="613178"/>
            </a:xfrm>
            <a:custGeom>
              <a:avLst/>
              <a:gdLst/>
              <a:ahLst/>
              <a:cxnLst/>
              <a:rect r="r" b="b" t="t" l="l"/>
              <a:pathLst>
                <a:path h="613178" w="880080">
                  <a:moveTo>
                    <a:pt x="676880" y="0"/>
                  </a:moveTo>
                  <a:lnTo>
                    <a:pt x="0" y="0"/>
                  </a:lnTo>
                  <a:lnTo>
                    <a:pt x="203200" y="613178"/>
                  </a:lnTo>
                  <a:lnTo>
                    <a:pt x="880080" y="613178"/>
                  </a:lnTo>
                  <a:lnTo>
                    <a:pt x="676880" y="0"/>
                  </a:lnTo>
                  <a:close/>
                </a:path>
              </a:pathLst>
            </a:custGeom>
            <a:blipFill>
              <a:blip r:embed="rId2">
                <a:alphaModFix amt="64000"/>
              </a:blip>
              <a:stretch>
                <a:fillRect l="-2228" t="0" r="-2228" b="0"/>
              </a:stretch>
            </a:blipFill>
          </p:spPr>
        </p:sp>
      </p:grpSp>
      <p:sp>
        <p:nvSpPr>
          <p:cNvPr name="Freeform 4" id="4"/>
          <p:cNvSpPr/>
          <p:nvPr/>
        </p:nvSpPr>
        <p:spPr>
          <a:xfrm flipH="false" flipV="false" rot="0">
            <a:off x="1457006" y="9258300"/>
            <a:ext cx="2729160" cy="406893"/>
          </a:xfrm>
          <a:custGeom>
            <a:avLst/>
            <a:gdLst/>
            <a:ahLst/>
            <a:cxnLst/>
            <a:rect r="r" b="b" t="t" l="l"/>
            <a:pathLst>
              <a:path h="406893" w="2729160">
                <a:moveTo>
                  <a:pt x="0" y="0"/>
                </a:moveTo>
                <a:lnTo>
                  <a:pt x="2729160" y="0"/>
                </a:lnTo>
                <a:lnTo>
                  <a:pt x="2729160" y="406893"/>
                </a:lnTo>
                <a:lnTo>
                  <a:pt x="0" y="4068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2038041" y="9139116"/>
            <a:ext cx="3287979" cy="1052153"/>
          </a:xfrm>
          <a:custGeom>
            <a:avLst/>
            <a:gdLst/>
            <a:ahLst/>
            <a:cxnLst/>
            <a:rect r="r" b="b" t="t" l="l"/>
            <a:pathLst>
              <a:path h="1052153" w="3287979">
                <a:moveTo>
                  <a:pt x="0" y="0"/>
                </a:moveTo>
                <a:lnTo>
                  <a:pt x="3287978" y="0"/>
                </a:lnTo>
                <a:lnTo>
                  <a:pt x="3287978" y="1052154"/>
                </a:lnTo>
                <a:lnTo>
                  <a:pt x="0" y="1052154"/>
                </a:lnTo>
                <a:lnTo>
                  <a:pt x="0" y="0"/>
                </a:lnTo>
                <a:close/>
              </a:path>
            </a:pathLst>
          </a:custGeom>
          <a:blipFill>
            <a:blip r:embed="rId5"/>
            <a:stretch>
              <a:fillRect l="0" t="0" r="0" b="0"/>
            </a:stretch>
          </a:blipFill>
        </p:spPr>
      </p:sp>
      <p:sp>
        <p:nvSpPr>
          <p:cNvPr name="Freeform 6" id="6"/>
          <p:cNvSpPr/>
          <p:nvPr/>
        </p:nvSpPr>
        <p:spPr>
          <a:xfrm flipH="false" flipV="false" rot="0">
            <a:off x="15507367" y="9258300"/>
            <a:ext cx="2525233" cy="824023"/>
          </a:xfrm>
          <a:custGeom>
            <a:avLst/>
            <a:gdLst/>
            <a:ahLst/>
            <a:cxnLst/>
            <a:rect r="r" b="b" t="t" l="l"/>
            <a:pathLst>
              <a:path h="824023" w="2525233">
                <a:moveTo>
                  <a:pt x="0" y="0"/>
                </a:moveTo>
                <a:lnTo>
                  <a:pt x="2525233" y="0"/>
                </a:lnTo>
                <a:lnTo>
                  <a:pt x="2525233" y="824023"/>
                </a:lnTo>
                <a:lnTo>
                  <a:pt x="0" y="824023"/>
                </a:lnTo>
                <a:lnTo>
                  <a:pt x="0" y="0"/>
                </a:lnTo>
                <a:close/>
              </a:path>
            </a:pathLst>
          </a:custGeom>
          <a:blipFill>
            <a:blip r:embed="rId6"/>
            <a:stretch>
              <a:fillRect l="0" t="0" r="0" b="0"/>
            </a:stretch>
          </a:blipFill>
        </p:spPr>
      </p:sp>
      <p:sp>
        <p:nvSpPr>
          <p:cNvPr name="TextBox 7" id="7"/>
          <p:cNvSpPr txBox="true"/>
          <p:nvPr/>
        </p:nvSpPr>
        <p:spPr>
          <a:xfrm rot="0">
            <a:off x="746772" y="2194552"/>
            <a:ext cx="7936528" cy="1683941"/>
          </a:xfrm>
          <a:prstGeom prst="rect">
            <a:avLst/>
          </a:prstGeom>
        </p:spPr>
        <p:txBody>
          <a:bodyPr anchor="t" rtlCol="false" tIns="0" lIns="0" bIns="0" rIns="0">
            <a:spAutoFit/>
          </a:bodyPr>
          <a:lstStyle/>
          <a:p>
            <a:pPr algn="ctr">
              <a:lnSpc>
                <a:spcPts val="11726"/>
              </a:lnSpc>
            </a:pPr>
            <a:r>
              <a:rPr lang="en-US" b="true" sz="8376">
                <a:solidFill>
                  <a:srgbClr val="134E1A"/>
                </a:solidFill>
                <a:latin typeface="Agrandir Narrow Heavy"/>
                <a:ea typeface="Agrandir Narrow Heavy"/>
                <a:cs typeface="Agrandir Narrow Heavy"/>
                <a:sym typeface="Agrandir Narrow Heavy"/>
              </a:rPr>
              <a:t>THANK YOU!</a:t>
            </a:r>
          </a:p>
        </p:txBody>
      </p:sp>
      <p:sp>
        <p:nvSpPr>
          <p:cNvPr name="TextBox 8" id="8"/>
          <p:cNvSpPr txBox="true"/>
          <p:nvPr/>
        </p:nvSpPr>
        <p:spPr>
          <a:xfrm rot="0">
            <a:off x="9477991" y="2873978"/>
            <a:ext cx="7781309" cy="3015569"/>
          </a:xfrm>
          <a:prstGeom prst="rect">
            <a:avLst/>
          </a:prstGeom>
        </p:spPr>
        <p:txBody>
          <a:bodyPr anchor="t" rtlCol="false" tIns="0" lIns="0" bIns="0" rIns="0">
            <a:spAutoFit/>
          </a:bodyPr>
          <a:lstStyle/>
          <a:p>
            <a:pPr algn="ctr">
              <a:lnSpc>
                <a:spcPts val="8081"/>
              </a:lnSpc>
            </a:pPr>
            <a:r>
              <a:rPr lang="en-US" sz="5772" spc="288">
                <a:solidFill>
                  <a:srgbClr val="FFD53E"/>
                </a:solidFill>
                <a:latin typeface="League Spartan"/>
                <a:ea typeface="League Spartan"/>
                <a:cs typeface="League Spartan"/>
                <a:sym typeface="League Spartan"/>
              </a:rPr>
              <a:t>B</a:t>
            </a:r>
            <a:r>
              <a:rPr lang="en-US" sz="5772" spc="288">
                <a:solidFill>
                  <a:srgbClr val="FEFFFA"/>
                </a:solidFill>
                <a:latin typeface="League Spartan"/>
                <a:ea typeface="League Spartan"/>
                <a:cs typeface="League Spartan"/>
                <a:sym typeface="League Spartan"/>
              </a:rPr>
              <a:t>ORNEO </a:t>
            </a:r>
            <a:r>
              <a:rPr lang="en-US" sz="5772" spc="288">
                <a:solidFill>
                  <a:srgbClr val="FFD53E"/>
                </a:solidFill>
                <a:latin typeface="League Spartan"/>
                <a:ea typeface="League Spartan"/>
                <a:cs typeface="League Spartan"/>
                <a:sym typeface="League Spartan"/>
              </a:rPr>
              <a:t>S</a:t>
            </a:r>
            <a:r>
              <a:rPr lang="en-US" sz="5772" spc="288">
                <a:solidFill>
                  <a:srgbClr val="FEFFFA"/>
                </a:solidFill>
                <a:latin typeface="League Spartan"/>
                <a:ea typeface="League Spartan"/>
                <a:cs typeface="League Spartan"/>
                <a:sym typeface="League Spartan"/>
              </a:rPr>
              <a:t>USTAINABILITY 2025</a:t>
            </a:r>
          </a:p>
        </p:txBody>
      </p:sp>
      <p:grpSp>
        <p:nvGrpSpPr>
          <p:cNvPr name="Group 9" id="9"/>
          <p:cNvGrpSpPr/>
          <p:nvPr/>
        </p:nvGrpSpPr>
        <p:grpSpPr>
          <a:xfrm rot="0">
            <a:off x="1457006" y="5385149"/>
            <a:ext cx="6855731" cy="3422369"/>
            <a:chOff x="0" y="0"/>
            <a:chExt cx="9140975" cy="4563159"/>
          </a:xfrm>
        </p:grpSpPr>
        <p:grpSp>
          <p:nvGrpSpPr>
            <p:cNvPr name="Group 10" id="10"/>
            <p:cNvGrpSpPr/>
            <p:nvPr/>
          </p:nvGrpSpPr>
          <p:grpSpPr>
            <a:xfrm rot="0">
              <a:off x="0" y="0"/>
              <a:ext cx="9140975" cy="4563159"/>
              <a:chOff x="0" y="0"/>
              <a:chExt cx="1805625" cy="901365"/>
            </a:xfrm>
          </p:grpSpPr>
          <p:sp>
            <p:nvSpPr>
              <p:cNvPr name="Freeform 11" id="11"/>
              <p:cNvSpPr/>
              <p:nvPr/>
            </p:nvSpPr>
            <p:spPr>
              <a:xfrm flipH="false" flipV="false" rot="0">
                <a:off x="0" y="0"/>
                <a:ext cx="1805625" cy="901365"/>
              </a:xfrm>
              <a:custGeom>
                <a:avLst/>
                <a:gdLst/>
                <a:ahLst/>
                <a:cxnLst/>
                <a:rect r="r" b="b" t="t" l="l"/>
                <a:pathLst>
                  <a:path h="901365" w="1805625">
                    <a:moveTo>
                      <a:pt x="0" y="0"/>
                    </a:moveTo>
                    <a:lnTo>
                      <a:pt x="1805625" y="0"/>
                    </a:lnTo>
                    <a:lnTo>
                      <a:pt x="1805625" y="901365"/>
                    </a:lnTo>
                    <a:lnTo>
                      <a:pt x="0" y="901365"/>
                    </a:lnTo>
                    <a:close/>
                  </a:path>
                </a:pathLst>
              </a:custGeom>
              <a:solidFill>
                <a:srgbClr val="FFD53E"/>
              </a:solidFill>
              <a:ln cap="sq">
                <a:noFill/>
                <a:prstDash val="solid"/>
                <a:miter/>
              </a:ln>
            </p:spPr>
          </p:sp>
          <p:sp>
            <p:nvSpPr>
              <p:cNvPr name="TextBox 12" id="12"/>
              <p:cNvSpPr txBox="true"/>
              <p:nvPr/>
            </p:nvSpPr>
            <p:spPr>
              <a:xfrm>
                <a:off x="0" y="-57150"/>
                <a:ext cx="1805625" cy="958515"/>
              </a:xfrm>
              <a:prstGeom prst="rect">
                <a:avLst/>
              </a:prstGeom>
            </p:spPr>
            <p:txBody>
              <a:bodyPr anchor="ctr" rtlCol="false" tIns="50800" lIns="50800" bIns="50800" rIns="50800"/>
              <a:lstStyle/>
              <a:p>
                <a:pPr algn="ctr" marL="0" indent="0" lvl="0">
                  <a:lnSpc>
                    <a:spcPts val="3500"/>
                  </a:lnSpc>
                  <a:spcBef>
                    <a:spcPct val="0"/>
                  </a:spcBef>
                </a:pPr>
              </a:p>
            </p:txBody>
          </p:sp>
        </p:grpSp>
        <p:sp>
          <p:nvSpPr>
            <p:cNvPr name="Freeform 13" id="13"/>
            <p:cNvSpPr/>
            <p:nvPr/>
          </p:nvSpPr>
          <p:spPr>
            <a:xfrm flipH="false" flipV="false" rot="0">
              <a:off x="14657" y="0"/>
              <a:ext cx="9126318" cy="4563159"/>
            </a:xfrm>
            <a:custGeom>
              <a:avLst/>
              <a:gdLst/>
              <a:ahLst/>
              <a:cxnLst/>
              <a:rect r="r" b="b" t="t" l="l"/>
              <a:pathLst>
                <a:path h="4563159" w="9126318">
                  <a:moveTo>
                    <a:pt x="0" y="0"/>
                  </a:moveTo>
                  <a:lnTo>
                    <a:pt x="9126318" y="0"/>
                  </a:lnTo>
                  <a:lnTo>
                    <a:pt x="9126318" y="4563159"/>
                  </a:lnTo>
                  <a:lnTo>
                    <a:pt x="0" y="456315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574858" y="1353435"/>
              <a:ext cx="709106" cy="709106"/>
            </a:xfrm>
            <a:custGeom>
              <a:avLst/>
              <a:gdLst/>
              <a:ahLst/>
              <a:cxnLst/>
              <a:rect r="r" b="b" t="t" l="l"/>
              <a:pathLst>
                <a:path h="709106" w="709106">
                  <a:moveTo>
                    <a:pt x="0" y="0"/>
                  </a:moveTo>
                  <a:lnTo>
                    <a:pt x="709105" y="0"/>
                  </a:lnTo>
                  <a:lnTo>
                    <a:pt x="709105" y="709106"/>
                  </a:lnTo>
                  <a:lnTo>
                    <a:pt x="0" y="70910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574858" y="2303715"/>
              <a:ext cx="699403" cy="699403"/>
            </a:xfrm>
            <a:custGeom>
              <a:avLst/>
              <a:gdLst/>
              <a:ahLst/>
              <a:cxnLst/>
              <a:rect r="r" b="b" t="t" l="l"/>
              <a:pathLst>
                <a:path h="699403" w="699403">
                  <a:moveTo>
                    <a:pt x="0" y="0"/>
                  </a:moveTo>
                  <a:lnTo>
                    <a:pt x="699402" y="0"/>
                  </a:lnTo>
                  <a:lnTo>
                    <a:pt x="699402" y="699402"/>
                  </a:lnTo>
                  <a:lnTo>
                    <a:pt x="0" y="69940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6" id="16"/>
            <p:cNvSpPr/>
            <p:nvPr/>
          </p:nvSpPr>
          <p:spPr>
            <a:xfrm flipH="false" flipV="false" rot="0">
              <a:off x="574858" y="3244417"/>
              <a:ext cx="709106" cy="709106"/>
            </a:xfrm>
            <a:custGeom>
              <a:avLst/>
              <a:gdLst/>
              <a:ahLst/>
              <a:cxnLst/>
              <a:rect r="r" b="b" t="t" l="l"/>
              <a:pathLst>
                <a:path h="709106" w="709106">
                  <a:moveTo>
                    <a:pt x="0" y="0"/>
                  </a:moveTo>
                  <a:lnTo>
                    <a:pt x="709105" y="0"/>
                  </a:lnTo>
                  <a:lnTo>
                    <a:pt x="709105" y="709106"/>
                  </a:lnTo>
                  <a:lnTo>
                    <a:pt x="0" y="709106"/>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7" id="17"/>
            <p:cNvSpPr txBox="true"/>
            <p:nvPr/>
          </p:nvSpPr>
          <p:spPr>
            <a:xfrm rot="0">
              <a:off x="313731" y="353503"/>
              <a:ext cx="4600650" cy="675902"/>
            </a:xfrm>
            <a:prstGeom prst="rect">
              <a:avLst/>
            </a:prstGeom>
          </p:spPr>
          <p:txBody>
            <a:bodyPr anchor="t" rtlCol="false" tIns="0" lIns="0" bIns="0" rIns="0">
              <a:spAutoFit/>
            </a:bodyPr>
            <a:lstStyle/>
            <a:p>
              <a:pPr algn="ctr">
                <a:lnSpc>
                  <a:spcPts val="4213"/>
                </a:lnSpc>
              </a:pPr>
              <a:r>
                <a:rPr lang="en-US" b="true" sz="3009" spc="150">
                  <a:solidFill>
                    <a:srgbClr val="134E1A"/>
                  </a:solidFill>
                  <a:latin typeface="Aileron Bold"/>
                  <a:ea typeface="Aileron Bold"/>
                  <a:cs typeface="Aileron Bold"/>
                  <a:sym typeface="Aileron Bold"/>
                </a:rPr>
                <a:t>Presenter Name</a:t>
              </a:r>
            </a:p>
          </p:txBody>
        </p:sp>
        <p:sp>
          <p:nvSpPr>
            <p:cNvPr name="TextBox 18" id="18"/>
            <p:cNvSpPr txBox="true"/>
            <p:nvPr/>
          </p:nvSpPr>
          <p:spPr>
            <a:xfrm rot="0">
              <a:off x="1283963" y="1464272"/>
              <a:ext cx="2792802" cy="449509"/>
            </a:xfrm>
            <a:prstGeom prst="rect">
              <a:avLst/>
            </a:prstGeom>
          </p:spPr>
          <p:txBody>
            <a:bodyPr anchor="t" rtlCol="false" tIns="0" lIns="0" bIns="0" rIns="0">
              <a:spAutoFit/>
            </a:bodyPr>
            <a:lstStyle/>
            <a:p>
              <a:pPr algn="ctr">
                <a:lnSpc>
                  <a:spcPts val="2813"/>
                </a:lnSpc>
              </a:pPr>
              <a:r>
                <a:rPr lang="en-US" b="true" sz="2009" spc="100">
                  <a:solidFill>
                    <a:srgbClr val="134E1A"/>
                  </a:solidFill>
                  <a:latin typeface="Aileron Bold"/>
                  <a:ea typeface="Aileron Bold"/>
                  <a:cs typeface="Aileron Bold"/>
                  <a:sym typeface="Aileron Bold"/>
                </a:rPr>
                <a:t>Email address</a:t>
              </a:r>
            </a:p>
          </p:txBody>
        </p:sp>
        <p:sp>
          <p:nvSpPr>
            <p:cNvPr name="TextBox 19" id="19"/>
            <p:cNvSpPr txBox="true"/>
            <p:nvPr/>
          </p:nvSpPr>
          <p:spPr>
            <a:xfrm rot="0">
              <a:off x="1495693" y="2409700"/>
              <a:ext cx="3041861" cy="449509"/>
            </a:xfrm>
            <a:prstGeom prst="rect">
              <a:avLst/>
            </a:prstGeom>
          </p:spPr>
          <p:txBody>
            <a:bodyPr anchor="t" rtlCol="false" tIns="0" lIns="0" bIns="0" rIns="0">
              <a:spAutoFit/>
            </a:bodyPr>
            <a:lstStyle/>
            <a:p>
              <a:pPr algn="ctr">
                <a:lnSpc>
                  <a:spcPts val="2813"/>
                </a:lnSpc>
              </a:pPr>
              <a:r>
                <a:rPr lang="en-US" b="true" sz="2009" spc="100">
                  <a:solidFill>
                    <a:srgbClr val="134E1A"/>
                  </a:solidFill>
                  <a:latin typeface="Aileron Bold"/>
                  <a:ea typeface="Aileron Bold"/>
                  <a:cs typeface="Aileron Bold"/>
                  <a:sym typeface="Aileron Bold"/>
                </a:rPr>
                <a:t>Contact Number</a:t>
              </a:r>
            </a:p>
          </p:txBody>
        </p:sp>
        <p:sp>
          <p:nvSpPr>
            <p:cNvPr name="TextBox 20" id="20"/>
            <p:cNvSpPr txBox="true"/>
            <p:nvPr/>
          </p:nvSpPr>
          <p:spPr>
            <a:xfrm rot="0">
              <a:off x="701575" y="3345551"/>
              <a:ext cx="3041861" cy="449509"/>
            </a:xfrm>
            <a:prstGeom prst="rect">
              <a:avLst/>
            </a:prstGeom>
          </p:spPr>
          <p:txBody>
            <a:bodyPr anchor="t" rtlCol="false" tIns="0" lIns="0" bIns="0" rIns="0">
              <a:spAutoFit/>
            </a:bodyPr>
            <a:lstStyle/>
            <a:p>
              <a:pPr algn="ctr">
                <a:lnSpc>
                  <a:spcPts val="2813"/>
                </a:lnSpc>
              </a:pPr>
              <a:r>
                <a:rPr lang="en-US" b="true" sz="2009" spc="100">
                  <a:solidFill>
                    <a:srgbClr val="134E1A"/>
                  </a:solidFill>
                  <a:latin typeface="Aileron Bold"/>
                  <a:ea typeface="Aileron Bold"/>
                  <a:cs typeface="Aileron Bold"/>
                  <a:sym typeface="Aileron Bold"/>
                </a:rPr>
                <a:t>Website</a:t>
              </a:r>
            </a:p>
          </p:txBody>
        </p:sp>
      </p:grpSp>
      <p:sp>
        <p:nvSpPr>
          <p:cNvPr name="TextBox 21" id="21"/>
          <p:cNvSpPr txBox="true"/>
          <p:nvPr/>
        </p:nvSpPr>
        <p:spPr>
          <a:xfrm rot="0">
            <a:off x="8312737" y="1260960"/>
            <a:ext cx="9719863" cy="701833"/>
          </a:xfrm>
          <a:prstGeom prst="rect">
            <a:avLst/>
          </a:prstGeom>
        </p:spPr>
        <p:txBody>
          <a:bodyPr anchor="t" rtlCol="false" tIns="0" lIns="0" bIns="0" rIns="0">
            <a:spAutoFit/>
          </a:bodyPr>
          <a:lstStyle/>
          <a:p>
            <a:pPr algn="ctr">
              <a:lnSpc>
                <a:spcPts val="5795"/>
              </a:lnSpc>
            </a:pPr>
            <a:r>
              <a:rPr lang="en-US" sz="4139" spc="206">
                <a:solidFill>
                  <a:srgbClr val="FFD53E"/>
                </a:solidFill>
                <a:latin typeface="League Spartan"/>
                <a:ea typeface="League Spartan"/>
                <a:cs typeface="League Spartan"/>
                <a:sym typeface="League Spartan"/>
              </a:rPr>
              <a:t>I</a:t>
            </a:r>
            <a:r>
              <a:rPr lang="en-US" sz="4139" spc="206">
                <a:solidFill>
                  <a:srgbClr val="FFFFFF"/>
                </a:solidFill>
                <a:latin typeface="League Spartan"/>
                <a:ea typeface="League Spartan"/>
                <a:cs typeface="League Spartan"/>
                <a:sym typeface="League Spartan"/>
              </a:rPr>
              <a:t>NTERNATIONAL </a:t>
            </a:r>
            <a:r>
              <a:rPr lang="en-US" sz="4139" spc="206">
                <a:solidFill>
                  <a:srgbClr val="FFD53E"/>
                </a:solidFill>
                <a:latin typeface="League Spartan"/>
                <a:ea typeface="League Spartan"/>
                <a:cs typeface="League Spartan"/>
                <a:sym typeface="League Spartan"/>
              </a:rPr>
              <a:t>C</a:t>
            </a:r>
            <a:r>
              <a:rPr lang="en-US" sz="4139" spc="206">
                <a:solidFill>
                  <a:srgbClr val="FFFFFF"/>
                </a:solidFill>
                <a:latin typeface="League Spartan"/>
                <a:ea typeface="League Spartan"/>
                <a:cs typeface="League Spartan"/>
                <a:sym typeface="League Spartan"/>
              </a:rPr>
              <a:t>ONFERENCE </a:t>
            </a:r>
          </a:p>
        </p:txBody>
      </p:sp>
      <p:sp>
        <p:nvSpPr>
          <p:cNvPr name="TextBox 22" id="22"/>
          <p:cNvSpPr txBox="true"/>
          <p:nvPr/>
        </p:nvSpPr>
        <p:spPr>
          <a:xfrm rot="0">
            <a:off x="8312737" y="2077293"/>
            <a:ext cx="9719863" cy="704451"/>
          </a:xfrm>
          <a:prstGeom prst="rect">
            <a:avLst/>
          </a:prstGeom>
        </p:spPr>
        <p:txBody>
          <a:bodyPr anchor="t" rtlCol="false" tIns="0" lIns="0" bIns="0" rIns="0">
            <a:spAutoFit/>
          </a:bodyPr>
          <a:lstStyle/>
          <a:p>
            <a:pPr algn="ctr">
              <a:lnSpc>
                <a:spcPts val="5795"/>
              </a:lnSpc>
            </a:pPr>
            <a:r>
              <a:rPr lang="en-US" sz="4139" spc="206">
                <a:solidFill>
                  <a:srgbClr val="FFFFFF"/>
                </a:solidFill>
                <a:latin typeface="League Spartan"/>
                <a:ea typeface="League Spartan"/>
                <a:cs typeface="League Spartan"/>
                <a:sym typeface="League Spartan"/>
              </a:rPr>
              <a:t>ON</a:t>
            </a:r>
          </a:p>
        </p:txBody>
      </p:sp>
      <p:sp>
        <p:nvSpPr>
          <p:cNvPr name="TextBox 23" id="23"/>
          <p:cNvSpPr txBox="true"/>
          <p:nvPr/>
        </p:nvSpPr>
        <p:spPr>
          <a:xfrm rot="0">
            <a:off x="1457006" y="4189659"/>
            <a:ext cx="9619046" cy="431833"/>
          </a:xfrm>
          <a:prstGeom prst="rect">
            <a:avLst/>
          </a:prstGeom>
        </p:spPr>
        <p:txBody>
          <a:bodyPr anchor="t" rtlCol="false" tIns="0" lIns="0" bIns="0" rIns="0">
            <a:spAutoFit/>
          </a:bodyPr>
          <a:lstStyle/>
          <a:p>
            <a:pPr algn="just">
              <a:lnSpc>
                <a:spcPts val="3500"/>
              </a:lnSpc>
            </a:pPr>
            <a:r>
              <a:rPr lang="en-US" sz="2500" b="true">
                <a:solidFill>
                  <a:srgbClr val="322A2A"/>
                </a:solidFill>
                <a:latin typeface="Aileron Ultra-Bold"/>
                <a:ea typeface="Aileron Ultra-Bold"/>
                <a:cs typeface="Aileron Ultra-Bold"/>
                <a:sym typeface="Aileron Ultra-Bold"/>
              </a:rPr>
              <a:t>“Empowering Borneo, Inspiring the World”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DAGuhqKVnN4</dc:identifier>
  <dcterms:modified xsi:type="dcterms:W3CDTF">2011-08-01T06:04:30Z</dcterms:modified>
  <cp:revision>1</cp:revision>
  <dc:title>ICBS Oral Presentation Slide</dc:title>
</cp:coreProperties>
</file>